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4.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7.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3" r:id="rId2"/>
    <p:sldMasterId id="2147483747" r:id="rId3"/>
    <p:sldMasterId id="2147483780" r:id="rId4"/>
    <p:sldMasterId id="2147483793" r:id="rId5"/>
    <p:sldMasterId id="2147483800" r:id="rId6"/>
    <p:sldMasterId id="2147483812" r:id="rId7"/>
    <p:sldMasterId id="2147483843" r:id="rId8"/>
  </p:sldMasterIdLst>
  <p:notesMasterIdLst>
    <p:notesMasterId r:id="rId59"/>
  </p:notesMasterIdLst>
  <p:sldIdLst>
    <p:sldId id="465" r:id="rId9"/>
    <p:sldId id="418" r:id="rId10"/>
    <p:sldId id="466" r:id="rId11"/>
    <p:sldId id="296" r:id="rId12"/>
    <p:sldId id="287" r:id="rId13"/>
    <p:sldId id="291" r:id="rId14"/>
    <p:sldId id="301" r:id="rId15"/>
    <p:sldId id="292" r:id="rId16"/>
    <p:sldId id="293" r:id="rId17"/>
    <p:sldId id="449" r:id="rId18"/>
    <p:sldId id="467" r:id="rId19"/>
    <p:sldId id="458" r:id="rId20"/>
    <p:sldId id="445" r:id="rId21"/>
    <p:sldId id="468" r:id="rId22"/>
    <p:sldId id="288" r:id="rId23"/>
    <p:sldId id="447" r:id="rId24"/>
    <p:sldId id="471" r:id="rId25"/>
    <p:sldId id="294" r:id="rId26"/>
    <p:sldId id="289" r:id="rId27"/>
    <p:sldId id="262" r:id="rId28"/>
    <p:sldId id="263" r:id="rId29"/>
    <p:sldId id="264" r:id="rId30"/>
    <p:sldId id="265" r:id="rId31"/>
    <p:sldId id="283" r:id="rId32"/>
    <p:sldId id="277" r:id="rId33"/>
    <p:sldId id="267" r:id="rId34"/>
    <p:sldId id="268" r:id="rId35"/>
    <p:sldId id="269" r:id="rId36"/>
    <p:sldId id="270" r:id="rId37"/>
    <p:sldId id="271" r:id="rId38"/>
    <p:sldId id="280" r:id="rId39"/>
    <p:sldId id="272" r:id="rId40"/>
    <p:sldId id="274" r:id="rId41"/>
    <p:sldId id="273" r:id="rId42"/>
    <p:sldId id="297" r:id="rId43"/>
    <p:sldId id="305" r:id="rId44"/>
    <p:sldId id="279" r:id="rId45"/>
    <p:sldId id="299" r:id="rId46"/>
    <p:sldId id="443" r:id="rId47"/>
    <p:sldId id="469" r:id="rId48"/>
    <p:sldId id="285" r:id="rId49"/>
    <p:sldId id="311" r:id="rId50"/>
    <p:sldId id="284" r:id="rId51"/>
    <p:sldId id="470" r:id="rId52"/>
    <p:sldId id="298" r:id="rId53"/>
    <p:sldId id="295" r:id="rId54"/>
    <p:sldId id="258" r:id="rId55"/>
    <p:sldId id="414" r:id="rId56"/>
    <p:sldId id="439" r:id="rId57"/>
    <p:sldId id="463"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Moderator" id="{47D1EF46-29C3-479E-87CF-3155A8D3DF5E}">
          <p14:sldIdLst>
            <p14:sldId id="465"/>
          </p14:sldIdLst>
        </p14:section>
        <p14:section name="Presentation" id="{4B81BE2A-B99D-4E1E-BB9D-735D73F7397E}">
          <p14:sldIdLst>
            <p14:sldId id="418"/>
            <p14:sldId id="466"/>
            <p14:sldId id="296"/>
            <p14:sldId id="287"/>
            <p14:sldId id="291"/>
            <p14:sldId id="301"/>
            <p14:sldId id="292"/>
            <p14:sldId id="293"/>
            <p14:sldId id="449"/>
            <p14:sldId id="467"/>
            <p14:sldId id="458"/>
            <p14:sldId id="445"/>
            <p14:sldId id="468"/>
            <p14:sldId id="288"/>
            <p14:sldId id="447"/>
            <p14:sldId id="471"/>
            <p14:sldId id="294"/>
            <p14:sldId id="289"/>
            <p14:sldId id="262"/>
            <p14:sldId id="263"/>
            <p14:sldId id="264"/>
            <p14:sldId id="265"/>
            <p14:sldId id="283"/>
            <p14:sldId id="277"/>
            <p14:sldId id="267"/>
            <p14:sldId id="268"/>
            <p14:sldId id="269"/>
            <p14:sldId id="270"/>
            <p14:sldId id="271"/>
            <p14:sldId id="280"/>
            <p14:sldId id="272"/>
            <p14:sldId id="274"/>
            <p14:sldId id="273"/>
            <p14:sldId id="297"/>
            <p14:sldId id="305"/>
            <p14:sldId id="279"/>
            <p14:sldId id="299"/>
            <p14:sldId id="443"/>
            <p14:sldId id="469"/>
            <p14:sldId id="285"/>
            <p14:sldId id="311"/>
            <p14:sldId id="284"/>
            <p14:sldId id="470"/>
            <p14:sldId id="298"/>
            <p14:sldId id="295"/>
            <p14:sldId id="258"/>
            <p14:sldId id="414"/>
            <p14:sldId id="439"/>
            <p14:sldId id="46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4547DE-36E1-4F77-BCCC-23F2F010D2F0}" v="967" dt="2023-01-24T09:01:23.6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44367" autoAdjust="0"/>
  </p:normalViewPr>
  <p:slideViewPr>
    <p:cSldViewPr snapToGrid="0">
      <p:cViewPr varScale="1">
        <p:scale>
          <a:sx n="70" d="100"/>
          <a:sy n="70" d="100"/>
        </p:scale>
        <p:origin x="2844" y="84"/>
      </p:cViewPr>
      <p:guideLst/>
    </p:cSldViewPr>
  </p:slideViewPr>
  <p:notesTextViewPr>
    <p:cViewPr>
      <p:scale>
        <a:sx n="3" d="2"/>
        <a:sy n="3" d="2"/>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slide" Target="slides/slide47.xml"/><Relationship Id="rId63"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slide" Target="slides/slide50.xml"/><Relationship Id="rId5" Type="http://schemas.openxmlformats.org/officeDocument/2006/relationships/slideMaster" Target="slideMasters/slideMaster5.xml"/><Relationship Id="rId61" Type="http://schemas.openxmlformats.org/officeDocument/2006/relationships/viewProps" Target="viewProps.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microsoft.com/office/2016/11/relationships/changesInfo" Target="changesInfos/changesInfo1.xml"/><Relationship Id="rId8" Type="http://schemas.openxmlformats.org/officeDocument/2006/relationships/slideMaster" Target="slideMasters/slideMaster8.xml"/><Relationship Id="rId51" Type="http://schemas.openxmlformats.org/officeDocument/2006/relationships/slide" Target="slides/slide43.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notesMaster" Target="notesMasters/notesMaster1.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4.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ssaf" userId="c66c7249b60d4ab2" providerId="LiveId" clId="{D40533FE-99B4-4468-BCD4-655268FEA679}"/>
    <pc:docChg chg="modSld">
      <pc:chgData name="William Assaf" userId="c66c7249b60d4ab2" providerId="LiveId" clId="{D40533FE-99B4-4468-BCD4-655268FEA679}" dt="2023-01-24T17:19:49.777" v="2" actId="20577"/>
      <pc:docMkLst>
        <pc:docMk/>
      </pc:docMkLst>
      <pc:sldChg chg="mod modShow">
        <pc:chgData name="William Assaf" userId="c66c7249b60d4ab2" providerId="LiveId" clId="{D40533FE-99B4-4468-BCD4-655268FEA679}" dt="2023-01-24T17:19:41.210" v="0" actId="729"/>
        <pc:sldMkLst>
          <pc:docMk/>
          <pc:sldMk cId="3755933602" sldId="449"/>
        </pc:sldMkLst>
      </pc:sldChg>
      <pc:sldChg chg="modNotesTx">
        <pc:chgData name="William Assaf" userId="c66c7249b60d4ab2" providerId="LiveId" clId="{D40533FE-99B4-4468-BCD4-655268FEA679}" dt="2023-01-24T17:19:49.777" v="2" actId="20577"/>
        <pc:sldMkLst>
          <pc:docMk/>
          <pc:sldMk cId="2746587572" sldId="467"/>
        </pc:sldMkLst>
      </pc:sldChg>
    </pc:docChg>
  </pc:docChgLst>
</pc:chgInfo>
</file>

<file path=ppt/media/hdphoto1.wdp>
</file>

<file path=ppt/media/image1.jpg>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jpeg>
</file>

<file path=ppt/media/image2.jpg>
</file>

<file path=ppt/media/image20.jpeg>
</file>

<file path=ppt/media/image21.png>
</file>

<file path=ppt/media/image22.jpg>
</file>

<file path=ppt/media/image24.png>
</file>

<file path=ppt/media/image25.png>
</file>

<file path=ppt/media/image26.png>
</file>

<file path=ppt/media/image28.png>
</file>

<file path=ppt/media/image29.png>
</file>

<file path=ppt/media/image3.png>
</file>

<file path=ppt/media/image30.png>
</file>

<file path=ppt/media/image31.jpg>
</file>

<file path=ppt/media/image32.jpg>
</file>

<file path=ppt/media/image33.jpeg>
</file>

<file path=ppt/media/image34.png>
</file>

<file path=ppt/media/image35.png>
</file>

<file path=ppt/media/image36.png>
</file>

<file path=ppt/media/image37.png>
</file>

<file path=ppt/media/image38.png>
</file>

<file path=ppt/media/image39.png>
</file>

<file path=ppt/media/image4.jpg>
</file>

<file path=ppt/media/image40.jpeg>
</file>

<file path=ppt/media/image41.png>
</file>

<file path=ppt/media/image42.png>
</file>

<file path=ppt/media/image43.jpeg>
</file>

<file path=ppt/media/image44.jpeg>
</file>

<file path=ppt/media/image45.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D4ABDE-846B-4F2E-A91E-CE2D55B6EF91}"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FAD78-1551-4070-85DE-2E0D872D5203}" type="slidenum">
              <a:rPr lang="en-US" smtClean="0"/>
              <a:t>‹#›</a:t>
            </a:fld>
            <a:endParaRPr lang="en-US"/>
          </a:p>
        </p:txBody>
      </p:sp>
    </p:spTree>
    <p:extLst>
      <p:ext uri="{BB962C8B-B14F-4D97-AF65-F5344CB8AC3E}">
        <p14:creationId xmlns:p14="http://schemas.microsoft.com/office/powerpoint/2010/main" val="3871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a:t>
            </a:fld>
            <a:endParaRPr lang="en-US"/>
          </a:p>
        </p:txBody>
      </p:sp>
    </p:spTree>
    <p:extLst>
      <p:ext uri="{BB962C8B-B14F-4D97-AF65-F5344CB8AC3E}">
        <p14:creationId xmlns:p14="http://schemas.microsoft.com/office/powerpoint/2010/main" val="7494340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 first, What have they done with my MCSD/MCSE/MCSA?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it starts with 70-, the exam is almost certainly already retired or will be retired by January 2021. That deadline was actually moved back six months because of COVID-19! This includes a</a:t>
            </a:r>
            <a:r>
              <a:rPr lang="en-US" sz="1200" b="0" i="0" kern="1200" dirty="0">
                <a:solidFill>
                  <a:schemeClr val="tx1"/>
                </a:solidFill>
                <a:effectLst/>
                <a:latin typeface="+mn-lt"/>
                <a:ea typeface="+mn-ea"/>
                <a:cs typeface="+mn-cs"/>
              </a:rPr>
              <a:t>ll exams associated with MCSA MCSD and MCSE, </a:t>
            </a:r>
            <a:r>
              <a:rPr lang="en-US" sz="1200" b="0" i="0" kern="1200" dirty="0" err="1">
                <a:solidFill>
                  <a:schemeClr val="tx1"/>
                </a:solidFill>
                <a:effectLst/>
                <a:latin typeface="+mn-lt"/>
                <a:ea typeface="+mn-ea"/>
                <a:cs typeface="+mn-cs"/>
              </a:rPr>
              <a:t>tho</a:t>
            </a:r>
            <a:r>
              <a:rPr lang="en-US" sz="1200" b="0" i="0" kern="1200" dirty="0">
                <a:solidFill>
                  <a:schemeClr val="tx1"/>
                </a:solidFill>
                <a:effectLst/>
                <a:latin typeface="+mn-lt"/>
                <a:ea typeface="+mn-ea"/>
                <a:cs typeface="+mn-cs"/>
              </a:rPr>
              <a:t>, the certifications themselves will remain on your official Microsoft transcript until no later than June 2022. </a:t>
            </a:r>
            <a:r>
              <a:rPr lang="en-US" sz="1200" dirty="0"/>
              <a:t>Over the past few years, exams starting with letters like AZ, DP, AI, for example, are the newer exams you’re looking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Those older exams we’ve h all along were technology or platform based. Now, Microsoft exams are role based.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There will not be Windows Server 2019 and SQL Server 2019 certifications for those products, instead, there will be exams focusing on roles, like Solutions Architect, Enterprise Administrator, Azure Data Engineer, Azure Developer, Functional Consultant, etc. These roles are expected to have broad experience with all their relevant features and products.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200" b="0" dirty="0">
                <a:solidFill>
                  <a:schemeClr val="tx1"/>
                </a:solidFill>
                <a:latin typeface="+mn-lt"/>
              </a:rPr>
              <a:t>Microsoft’s Emphasis is on Solutions has evolved over the last decade, and now we have these role-based certs and exams.</a:t>
            </a:r>
          </a:p>
          <a:p>
            <a:r>
              <a:rPr lang="en-US" sz="1200" b="0" dirty="0">
                <a:solidFill>
                  <a:schemeClr val="tx1"/>
                </a:solidFill>
                <a:latin typeface="+mn-lt"/>
              </a:rPr>
              <a:t>There is no such thing as a one-dimensional certification because there are few cases of one-dimensional jobs.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This is intentional and raises the value of a certification – a certification should mean you have broad experience.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Focus on practicality and actual 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p>
          <a:p>
            <a:r>
              <a:rPr lang="en-US" sz="1400" b="0" dirty="0">
                <a:solidFill>
                  <a:schemeClr val="tx1"/>
                </a:solidFill>
                <a:latin typeface="+mn-lt"/>
              </a:rPr>
              <a:t>Source: https://query.prod.cms.rt.microsoft.com/cms/api/am/binary/RE4q70G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10</a:t>
            </a:fld>
            <a:endParaRPr lang="en-US"/>
          </a:p>
        </p:txBody>
      </p:sp>
    </p:spTree>
    <p:extLst>
      <p:ext uri="{BB962C8B-B14F-4D97-AF65-F5344CB8AC3E}">
        <p14:creationId xmlns:p14="http://schemas.microsoft.com/office/powerpoint/2010/main" val="1442914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chemeClr val="tx1"/>
                </a:solidFill>
                <a:latin typeface="+mn-lt"/>
              </a:rPr>
              <a:t>Microsoft’s Emphasis is on Solutions has evolved over the last decade, and now we have these role-based certs and exams.</a:t>
            </a:r>
          </a:p>
          <a:p>
            <a:r>
              <a:rPr lang="en-US" sz="1200" b="0" dirty="0">
                <a:solidFill>
                  <a:schemeClr val="tx1"/>
                </a:solidFill>
                <a:latin typeface="+mn-lt"/>
              </a:rPr>
              <a:t>There is no such thing as a one-dimensional certification because there are few cases of one-dimensional jobs.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This is intentional and raises the value of a certification – a certification should mean you have broad experience.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Focus on practicality and actual 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These </a:t>
            </a:r>
            <a:r>
              <a:rPr lang="en-US" sz="1200" dirty="0"/>
              <a:t>role-based certifications have to do with the job,</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Not with the product. And when you pause and think about it, this makes a lot more sense for your career and your employer. You should have whole solutions experience, not narrow halfway experience.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Microsoft has a new career paths portal to identify your current or goal path and the certifications associated with them.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11</a:t>
            </a:fld>
            <a:endParaRPr lang="en-US"/>
          </a:p>
        </p:txBody>
      </p:sp>
    </p:spTree>
    <p:extLst>
      <p:ext uri="{BB962C8B-B14F-4D97-AF65-F5344CB8AC3E}">
        <p14:creationId xmlns:p14="http://schemas.microsoft.com/office/powerpoint/2010/main" val="435322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So, last question. You’re wondering, with a pandemic, and hurricanes, and between all my hiding under the safety of the covers, how do I take a Microsoft Certification Exam? What testing center is even open this week?</a:t>
            </a:r>
          </a:p>
          <a:p>
            <a:pPr marL="0" indent="0">
              <a:buNone/>
            </a:pPr>
            <a:endParaRPr lang="en-US" sz="1200" dirty="0"/>
          </a:p>
          <a:p>
            <a:pPr marL="0" indent="0">
              <a:buNone/>
            </a:pPr>
            <a:r>
              <a:rPr lang="en-US" sz="1200" dirty="0"/>
              <a:t>Thankfully </a:t>
            </a:r>
            <a:r>
              <a:rPr lang="en-US" sz="1200" b="0" dirty="0">
                <a:solidFill>
                  <a:schemeClr val="tx1"/>
                </a:solidFill>
                <a:latin typeface="+mn-lt"/>
              </a:rPr>
              <a:t>Pearson VUE and Microsoft had already offered </a:t>
            </a:r>
            <a:r>
              <a:rPr lang="en-US" sz="1200" dirty="0">
                <a:solidFill>
                  <a:schemeClr val="tx1"/>
                </a:solidFill>
                <a:latin typeface="+mn-lt"/>
              </a:rPr>
              <a:t>online proctored </a:t>
            </a:r>
            <a:r>
              <a:rPr lang="en-US" sz="1200" b="0" dirty="0">
                <a:solidFill>
                  <a:schemeClr val="tx1"/>
                </a:solidFill>
                <a:latin typeface="+mn-lt"/>
              </a:rPr>
              <a:t>exams, and they expanded this offering’s availability because many testing centers closed during the pandemic. It’s a live proctored exam, which means you’re taking the exam at your home or office, with someone actively watching you via a webcam and listening to you via your computer. </a:t>
            </a:r>
          </a:p>
          <a:p>
            <a:pPr marL="0" indent="0">
              <a:buNone/>
            </a:pPr>
            <a:endParaRPr lang="en-US" sz="1200" b="0" dirty="0">
              <a:solidFill>
                <a:schemeClr val="tx1"/>
              </a:solidFill>
              <a:latin typeface="+mn-lt"/>
            </a:endParaRPr>
          </a:p>
          <a:p>
            <a:r>
              <a:rPr lang="en-US" sz="1200" b="0" dirty="0">
                <a:solidFill>
                  <a:schemeClr val="tx1"/>
                </a:solidFill>
                <a:latin typeface="+mn-lt"/>
              </a:rPr>
              <a:t>They for the most part work fine technically, though they are unforgiving. I took three online proctored exams since the pandemic started. Each time I took an exam, new security requirements were added that became stricter, as they looking for more things. My wife took an exam through Pearson in her field (in October 2022) and there were slightly different security and anti-cheating requirements too.</a:t>
            </a:r>
          </a:p>
          <a:p>
            <a:endParaRPr lang="en-US" sz="1200" b="0" dirty="0">
              <a:solidFill>
                <a:schemeClr val="tx1"/>
              </a:solidFill>
              <a:latin typeface="+mn-lt"/>
            </a:endParaRPr>
          </a:p>
          <a:p>
            <a:r>
              <a:rPr lang="en-US" sz="1200" b="0" dirty="0">
                <a:solidFill>
                  <a:schemeClr val="tx1"/>
                </a:solidFill>
                <a:latin typeface="+mn-lt"/>
              </a:rPr>
              <a:t>You have to take pictures of your testing area, from all angles, including the floor and ceiling, your ears and hair and glasses, etc. You have to cover any screens around you, erase any whiteboards, close any window blinds. This remote inspection process may take up to half an hour, so make sure to log into your exam early to give yourself plenty of time to go through their security process, and use the same browser, I recommend using Chrome, throughout. </a:t>
            </a:r>
          </a:p>
          <a:p>
            <a:endParaRPr lang="en-US" sz="1200" b="0" dirty="0">
              <a:solidFill>
                <a:schemeClr val="tx1"/>
              </a:solidFill>
              <a:latin typeface="+mn-lt"/>
            </a:endParaRPr>
          </a:p>
          <a:p>
            <a:r>
              <a:rPr lang="en-US" sz="1200" b="0" dirty="0">
                <a:solidFill>
                  <a:schemeClr val="tx1"/>
                </a:solidFill>
                <a:latin typeface="+mn-lt"/>
              </a:rPr>
              <a:t>There are stories out there of people walking through the room behind you, or hearing distant voices, and boom, the remote test monitor fails your exam with no refund. You are warned ahead of time, pretty clearly.</a:t>
            </a:r>
          </a:p>
          <a:p>
            <a:endParaRPr lang="en-US" sz="1200" b="0" dirty="0">
              <a:solidFill>
                <a:schemeClr val="tx1"/>
              </a:solidFill>
              <a:latin typeface="+mn-lt"/>
            </a:endParaRPr>
          </a:p>
          <a:p>
            <a:r>
              <a:rPr lang="en-US" sz="1200" b="0" dirty="0">
                <a:solidFill>
                  <a:schemeClr val="tx1"/>
                </a:solidFill>
                <a:latin typeface="+mn-lt"/>
              </a:rPr>
              <a:t>So make sure you’re taking your online proctored exam in a place where no one else can be seen or heard, including your kids. I put a sock on my home office door and told my wife and my college kid who is stuck at home, to not make any noise or enter the room for a couple hours. That’s what’s necessary.</a:t>
            </a:r>
          </a:p>
          <a:p>
            <a:endParaRPr lang="en-US" sz="1200" b="0" dirty="0">
              <a:solidFill>
                <a:schemeClr val="tx1"/>
              </a:solidFill>
              <a:latin typeface="+mn-lt"/>
            </a:endParaRPr>
          </a:p>
          <a:p>
            <a:r>
              <a:rPr lang="en-US" sz="1200" b="0" dirty="0">
                <a:solidFill>
                  <a:schemeClr val="tx1"/>
                </a:solidFill>
                <a:latin typeface="+mn-lt"/>
              </a:rPr>
              <a:t>Honestly, it’s worked pretty well for me so far, though my boss had issues with default web browser and lost his exam slot and had to fight for a refund. Even after the pandemic passes, I might still consider the online proctoring just because it saves hassle and travel. It works well.</a:t>
            </a:r>
          </a:p>
        </p:txBody>
      </p:sp>
      <p:sp>
        <p:nvSpPr>
          <p:cNvPr id="4" name="Slide Number Placeholder 3"/>
          <p:cNvSpPr>
            <a:spLocks noGrp="1"/>
          </p:cNvSpPr>
          <p:nvPr>
            <p:ph type="sldNum" sz="quarter" idx="5"/>
          </p:nvPr>
        </p:nvSpPr>
        <p:spPr/>
        <p:txBody>
          <a:bodyPr/>
          <a:lstStyle/>
          <a:p>
            <a:fld id="{966FAD78-1551-4070-85DE-2E0D872D5203}" type="slidenum">
              <a:rPr lang="en-US" smtClean="0"/>
              <a:t>12</a:t>
            </a:fld>
            <a:endParaRPr lang="en-US"/>
          </a:p>
        </p:txBody>
      </p:sp>
    </p:spTree>
    <p:extLst>
      <p:ext uri="{BB962C8B-B14F-4D97-AF65-F5344CB8AC3E}">
        <p14:creationId xmlns:p14="http://schemas.microsoft.com/office/powerpoint/2010/main" val="2953572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chemeClr val="tx1"/>
                </a:solidFill>
                <a:latin typeface="+mn-lt"/>
              </a:rPr>
              <a:t>For example, 300 registration codes were made available for AZ-303 and AZ-304, first come first serve.</a:t>
            </a:r>
          </a:p>
          <a:p>
            <a:endParaRPr lang="en-US" sz="1200" b="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mn-lt"/>
              </a:rPr>
              <a:t>With Beta Exams, you don’t find out whether or not you’ve passed right away. They evaluate the outcomes of the beta process and the questions. For example, in 2020 I took the DP-300 and DP-900 beta exams, and it’s been nearly two months and I still don’t know whether I passed.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chemeClr val="tx1"/>
              </a:solidFill>
              <a:latin typeface="+mn-lt"/>
            </a:endParaRPr>
          </a:p>
          <a:p>
            <a:endParaRPr lang="en-US" sz="1200" b="0" dirty="0">
              <a:solidFill>
                <a:schemeClr val="tx1"/>
              </a:solidFill>
              <a:latin typeface="+mn-lt"/>
            </a:endParaRPr>
          </a:p>
        </p:txBody>
      </p:sp>
      <p:sp>
        <p:nvSpPr>
          <p:cNvPr id="4" name="Slide Number Placeholder 3"/>
          <p:cNvSpPr>
            <a:spLocks noGrp="1"/>
          </p:cNvSpPr>
          <p:nvPr>
            <p:ph type="sldNum" sz="quarter" idx="10"/>
          </p:nvPr>
        </p:nvSpPr>
        <p:spPr/>
        <p:txBody>
          <a:bodyPr/>
          <a:lstStyle/>
          <a:p>
            <a:fld id="{966FAD78-1551-4070-85DE-2E0D872D5203}" type="slidenum">
              <a:rPr lang="en-US" smtClean="0"/>
              <a:t>13</a:t>
            </a:fld>
            <a:endParaRPr lang="en-US"/>
          </a:p>
        </p:txBody>
      </p:sp>
    </p:spTree>
    <p:extLst>
      <p:ext uri="{BB962C8B-B14F-4D97-AF65-F5344CB8AC3E}">
        <p14:creationId xmlns:p14="http://schemas.microsoft.com/office/powerpoint/2010/main" val="1158240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0" dirty="0">
                <a:solidFill>
                  <a:srgbClr val="2F2F2F"/>
                </a:solidFill>
                <a:effectLst/>
                <a:latin typeface="Segoe UI" panose="020B0502040204020203" pitchFamily="34" charset="0"/>
              </a:rPr>
            </a:br>
            <a:r>
              <a:rPr lang="en-US" b="0" dirty="0">
                <a:solidFill>
                  <a:srgbClr val="2F2F2F"/>
                </a:solidFill>
                <a:effectLst/>
                <a:latin typeface="Segoe UI" panose="020B0502040204020203" pitchFamily="34" charset="0"/>
              </a:rPr>
              <a:t>If you need to, you can take the assessment multiple times before the certification expiration date. There’s a 24-hour waiting period after the first attempt, but there’s no waiting period for any subsequent attempts.</a:t>
            </a:r>
          </a:p>
          <a:p>
            <a:endParaRPr lang="en-US" sz="1200" b="0" dirty="0">
              <a:solidFill>
                <a:srgbClr val="2F2F2F"/>
              </a:solidFill>
              <a:effectLst/>
              <a:latin typeface="Segoe UI" panose="020B0502040204020203" pitchFamily="34" charset="0"/>
            </a:endParaRPr>
          </a:p>
          <a:p>
            <a:r>
              <a:rPr lang="en-US" sz="1200" b="0" dirty="0">
                <a:solidFill>
                  <a:srgbClr val="2F2F2F"/>
                </a:solidFill>
                <a:effectLst/>
                <a:latin typeface="Segoe UI" panose="020B0502040204020203" pitchFamily="34" charset="0"/>
              </a:rPr>
              <a:t>I renewed my Azure Database Administrator cert with a short online assessment, free, and on-demand.</a:t>
            </a:r>
          </a:p>
        </p:txBody>
      </p:sp>
      <p:sp>
        <p:nvSpPr>
          <p:cNvPr id="4" name="Slide Number Placeholder 3"/>
          <p:cNvSpPr>
            <a:spLocks noGrp="1"/>
          </p:cNvSpPr>
          <p:nvPr>
            <p:ph type="sldNum" sz="quarter" idx="10"/>
          </p:nvPr>
        </p:nvSpPr>
        <p:spPr/>
        <p:txBody>
          <a:bodyPr/>
          <a:lstStyle/>
          <a:p>
            <a:fld id="{966FAD78-1551-4070-85DE-2E0D872D5203}" type="slidenum">
              <a:rPr lang="en-US" smtClean="0"/>
              <a:t>14</a:t>
            </a:fld>
            <a:endParaRPr lang="en-US"/>
          </a:p>
        </p:txBody>
      </p:sp>
    </p:spTree>
    <p:extLst>
      <p:ext uri="{BB962C8B-B14F-4D97-AF65-F5344CB8AC3E}">
        <p14:creationId xmlns:p14="http://schemas.microsoft.com/office/powerpoint/2010/main" val="900679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15</a:t>
            </a:fld>
            <a:endParaRPr lang="en-US"/>
          </a:p>
        </p:txBody>
      </p:sp>
    </p:spTree>
    <p:extLst>
      <p:ext uri="{BB962C8B-B14F-4D97-AF65-F5344CB8AC3E}">
        <p14:creationId xmlns:p14="http://schemas.microsoft.com/office/powerpoint/2010/main" val="1343130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for AZ-900, the Azure Fundamentals exam. Highly recommend it by the way, for every professional, every consultant, every manager who works with Azure technologies. There are hours of free interactive training with review quizzes on the website. </a:t>
            </a:r>
          </a:p>
          <a:p>
            <a:endParaRPr lang="en-US" dirty="0"/>
          </a:p>
          <a:p>
            <a:r>
              <a:rPr lang="en-US" dirty="0"/>
              <a:t>That’s not all. In addition to the training modules in Learn for self-guided study and hands-on experience, Microsoft has more resources…</a:t>
            </a:r>
          </a:p>
        </p:txBody>
      </p:sp>
      <p:sp>
        <p:nvSpPr>
          <p:cNvPr id="4" name="Slide Number Placeholder 3"/>
          <p:cNvSpPr>
            <a:spLocks noGrp="1"/>
          </p:cNvSpPr>
          <p:nvPr>
            <p:ph type="sldNum" sz="quarter" idx="5"/>
          </p:nvPr>
        </p:nvSpPr>
        <p:spPr/>
        <p:txBody>
          <a:bodyPr/>
          <a:lstStyle/>
          <a:p>
            <a:fld id="{966FAD78-1551-4070-85DE-2E0D872D5203}" type="slidenum">
              <a:rPr lang="en-US" smtClean="0"/>
              <a:t>16</a:t>
            </a:fld>
            <a:endParaRPr lang="en-US"/>
          </a:p>
        </p:txBody>
      </p:sp>
    </p:spTree>
    <p:extLst>
      <p:ext uri="{BB962C8B-B14F-4D97-AF65-F5344CB8AC3E}">
        <p14:creationId xmlns:p14="http://schemas.microsoft.com/office/powerpoint/2010/main" val="3850397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exams are offering in-browser remote connections to azure </a:t>
            </a:r>
            <a:r>
              <a:rPr lang="en-US" dirty="0" err="1"/>
              <a:t>Azure</a:t>
            </a:r>
            <a:r>
              <a:rPr lang="en-US" dirty="0"/>
              <a:t> resources that live for up to four hours for you to get actual hands-on experience, completely for free. </a:t>
            </a:r>
          </a:p>
          <a:p>
            <a:r>
              <a:rPr lang="en-US" dirty="0"/>
              <a:t>&lt;click&gt;</a:t>
            </a:r>
          </a:p>
          <a:p>
            <a:r>
              <a:rPr lang="en-US" sz="1200" dirty="0"/>
              <a:t>The demonstration sandbox which mimics the exam look and feeling and lets you see the different types of questions in a website. You’ll see how the interface works for multiple choice, multiple select, drag and drop, build order lists, how exhibits work, and more. Use this demonstration of the questions to increase your familiarity and confidence going into the exam, especially if it is your first time taking a Microsoft certification exam. </a:t>
            </a:r>
          </a:p>
          <a:p>
            <a:r>
              <a:rPr lang="en-US" sz="1200" dirty="0"/>
              <a:t>&lt;click&gt;</a:t>
            </a:r>
          </a:p>
          <a:p>
            <a:r>
              <a:rPr lang="en-US" sz="1200" dirty="0"/>
              <a:t>Finally, Microsoft is now providing free practice exams with realistic technical questions. These practice assessments, starting in January 2023 with SC-900 are rolling out this year and will include all the fundamentals level exams. </a:t>
            </a:r>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17</a:t>
            </a:fld>
            <a:endParaRPr lang="en-US"/>
          </a:p>
        </p:txBody>
      </p:sp>
    </p:spTree>
    <p:extLst>
      <p:ext uri="{BB962C8B-B14F-4D97-AF65-F5344CB8AC3E}">
        <p14:creationId xmlns:p14="http://schemas.microsoft.com/office/powerpoint/2010/main" val="546880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19</a:t>
            </a:fld>
            <a:endParaRPr lang="en-US"/>
          </a:p>
        </p:txBody>
      </p:sp>
    </p:spTree>
    <p:extLst>
      <p:ext uri="{BB962C8B-B14F-4D97-AF65-F5344CB8AC3E}">
        <p14:creationId xmlns:p14="http://schemas.microsoft.com/office/powerpoint/2010/main" val="17516842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Now I want to talk a bit about the experience of writing a cert exam, and what you can learn from that. I feel this was valuable experience for me to learn as a test taker myself. </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20</a:t>
            </a:fld>
            <a:endParaRPr lang="en-US"/>
          </a:p>
        </p:txBody>
      </p:sp>
    </p:spTree>
    <p:extLst>
      <p:ext uri="{BB962C8B-B14F-4D97-AF65-F5344CB8AC3E}">
        <p14:creationId xmlns:p14="http://schemas.microsoft.com/office/powerpoint/2010/main" val="1694243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Pop Quiz! </a:t>
            </a:r>
          </a:p>
          <a:p>
            <a:r>
              <a:rPr lang="en-US" dirty="0"/>
              <a:t>&lt;read slide&gt;</a:t>
            </a:r>
          </a:p>
          <a:p>
            <a:endParaRPr lang="en-US" dirty="0"/>
          </a:p>
          <a:p>
            <a:r>
              <a:rPr lang="en-US" dirty="0"/>
              <a:t>&lt;click&gt;</a:t>
            </a:r>
          </a:p>
        </p:txBody>
      </p:sp>
      <p:sp>
        <p:nvSpPr>
          <p:cNvPr id="4" name="Slide Number Placeholder 3"/>
          <p:cNvSpPr>
            <a:spLocks noGrp="1"/>
          </p:cNvSpPr>
          <p:nvPr>
            <p:ph type="sldNum" sz="quarter" idx="5"/>
          </p:nvPr>
        </p:nvSpPr>
        <p:spPr/>
        <p:txBody>
          <a:bodyPr/>
          <a:lstStyle/>
          <a:p>
            <a:fld id="{966FAD78-1551-4070-85DE-2E0D872D5203}" type="slidenum">
              <a:rPr lang="en-US" smtClean="0"/>
              <a:t>2</a:t>
            </a:fld>
            <a:endParaRPr lang="en-US"/>
          </a:p>
        </p:txBody>
      </p:sp>
    </p:spTree>
    <p:extLst>
      <p:ext uri="{BB962C8B-B14F-4D97-AF65-F5344CB8AC3E}">
        <p14:creationId xmlns:p14="http://schemas.microsoft.com/office/powerpoint/2010/main" val="4022751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chemeClr val="tx1"/>
                </a:solidFill>
                <a:latin typeface="+mn-lt"/>
              </a:rPr>
              <a:t>Tonight we are serving </a:t>
            </a:r>
            <a:r>
              <a:rPr lang="en-US" sz="1200" dirty="0">
                <a:solidFill>
                  <a:schemeClr val="tx1"/>
                </a:solidFill>
                <a:latin typeface="+mn-lt"/>
              </a:rPr>
              <a:t>enchiladas</a:t>
            </a:r>
            <a:r>
              <a:rPr lang="en-US" sz="1200" b="0" dirty="0">
                <a:solidFill>
                  <a:schemeClr val="tx1"/>
                </a:solidFill>
                <a:latin typeface="+mn-lt"/>
              </a:rPr>
              <a:t> </a:t>
            </a:r>
            <a:r>
              <a:rPr lang="en-US" sz="1200" dirty="0">
                <a:solidFill>
                  <a:schemeClr val="tx1"/>
                </a:solidFill>
                <a:latin typeface="+mn-lt"/>
              </a:rPr>
              <a:t>only</a:t>
            </a:r>
            <a:r>
              <a:rPr lang="en-US" sz="1200" b="0" dirty="0">
                <a:solidFill>
                  <a:schemeClr val="tx1"/>
                </a:solidFill>
                <a:latin typeface="+mn-lt"/>
              </a:rPr>
              <a:t>. – that’s it for the menu</a:t>
            </a:r>
          </a:p>
          <a:p>
            <a:r>
              <a:rPr lang="en-US" sz="1200" b="0" dirty="0">
                <a:solidFill>
                  <a:schemeClr val="tx1"/>
                </a:solidFill>
                <a:latin typeface="+mn-lt"/>
              </a:rPr>
              <a:t>Tonight </a:t>
            </a:r>
            <a:r>
              <a:rPr lang="en-US" sz="1200" dirty="0">
                <a:solidFill>
                  <a:schemeClr val="tx1"/>
                </a:solidFill>
                <a:latin typeface="+mn-lt"/>
              </a:rPr>
              <a:t>we only </a:t>
            </a:r>
            <a:r>
              <a:rPr lang="en-US" sz="1200" b="0" dirty="0">
                <a:solidFill>
                  <a:schemeClr val="tx1"/>
                </a:solidFill>
                <a:latin typeface="+mn-lt"/>
              </a:rPr>
              <a:t>are serving enchiladas. </a:t>
            </a:r>
            <a:r>
              <a:rPr lang="en-US" sz="1200" dirty="0">
                <a:solidFill>
                  <a:schemeClr val="tx1"/>
                </a:solidFill>
                <a:latin typeface="+mn-lt"/>
              </a:rPr>
              <a:t>–</a:t>
            </a:r>
            <a:r>
              <a:rPr lang="en-US" sz="1200" b="0" dirty="0">
                <a:solidFill>
                  <a:schemeClr val="tx1"/>
                </a:solidFill>
                <a:latin typeface="+mn-lt"/>
              </a:rPr>
              <a:t> nobody else makes </a:t>
            </a:r>
            <a:r>
              <a:rPr lang="en-US" sz="1200" b="0" dirty="0" err="1">
                <a:solidFill>
                  <a:schemeClr val="tx1"/>
                </a:solidFill>
                <a:latin typeface="+mn-lt"/>
              </a:rPr>
              <a:t>em</a:t>
            </a:r>
            <a:endParaRPr lang="en-US" sz="1200" b="0" dirty="0">
              <a:solidFill>
                <a:schemeClr val="tx1"/>
              </a:solidFill>
              <a:latin typeface="+mn-lt"/>
            </a:endParaRPr>
          </a:p>
          <a:p>
            <a:r>
              <a:rPr lang="en-US" sz="1200" dirty="0">
                <a:solidFill>
                  <a:schemeClr val="tx1"/>
                </a:solidFill>
                <a:latin typeface="+mn-lt"/>
              </a:rPr>
              <a:t>Tonight</a:t>
            </a:r>
            <a:r>
              <a:rPr lang="en-US" sz="1200" b="0" dirty="0">
                <a:solidFill>
                  <a:schemeClr val="tx1"/>
                </a:solidFill>
                <a:latin typeface="+mn-lt"/>
              </a:rPr>
              <a:t> </a:t>
            </a:r>
            <a:r>
              <a:rPr lang="en-US" sz="1200" dirty="0">
                <a:solidFill>
                  <a:schemeClr val="tx1"/>
                </a:solidFill>
                <a:latin typeface="+mn-lt"/>
              </a:rPr>
              <a:t>only</a:t>
            </a:r>
            <a:r>
              <a:rPr lang="en-US" sz="1200" b="0" dirty="0">
                <a:solidFill>
                  <a:schemeClr val="tx1"/>
                </a:solidFill>
                <a:latin typeface="+mn-lt"/>
              </a:rPr>
              <a:t> we are only serving enchiladas. – tomorrow? Nope.</a:t>
            </a:r>
          </a:p>
          <a:p>
            <a:endParaRPr lang="en-US" sz="1200" b="0" dirty="0">
              <a:solidFill>
                <a:schemeClr val="tx1"/>
              </a:solidFill>
              <a:latin typeface="+mn-lt"/>
            </a:endParaRPr>
          </a:p>
          <a:p>
            <a:endParaRPr lang="en-US" sz="1200" b="0" dirty="0">
              <a:solidFill>
                <a:schemeClr val="tx1"/>
              </a:solidFill>
              <a:latin typeface="+mn-lt"/>
            </a:endParaRPr>
          </a:p>
          <a:p>
            <a:r>
              <a:rPr lang="en-US" sz="1200" b="0" dirty="0">
                <a:solidFill>
                  <a:schemeClr val="tx1"/>
                </a:solidFill>
                <a:latin typeface="+mn-lt"/>
              </a:rPr>
              <a:t>The "application </a:t>
            </a:r>
            <a:r>
              <a:rPr lang="en-US" sz="1200" dirty="0">
                <a:solidFill>
                  <a:schemeClr val="tx1"/>
                </a:solidFill>
                <a:latin typeface="+mn-lt"/>
              </a:rPr>
              <a:t>only connects </a:t>
            </a:r>
            <a:r>
              <a:rPr lang="en-US" sz="1200" b="0" dirty="0">
                <a:solidFill>
                  <a:schemeClr val="tx1"/>
                </a:solidFill>
                <a:latin typeface="+mn-lt"/>
              </a:rPr>
              <a:t>to one database” – doesn’t do anything else but connect, that doesn’t actually make sense.</a:t>
            </a:r>
          </a:p>
          <a:p>
            <a:r>
              <a:rPr lang="en-US" sz="1200" b="0" dirty="0">
                <a:solidFill>
                  <a:schemeClr val="tx1"/>
                </a:solidFill>
                <a:latin typeface="+mn-lt"/>
              </a:rPr>
              <a:t>vs. </a:t>
            </a:r>
          </a:p>
          <a:p>
            <a:r>
              <a:rPr lang="en-US" sz="1200" b="0" dirty="0">
                <a:solidFill>
                  <a:schemeClr val="tx1"/>
                </a:solidFill>
                <a:latin typeface="+mn-lt"/>
              </a:rPr>
              <a:t>the "application connects to </a:t>
            </a:r>
            <a:r>
              <a:rPr lang="en-US" sz="1200" dirty="0">
                <a:solidFill>
                  <a:schemeClr val="tx1"/>
                </a:solidFill>
                <a:latin typeface="+mn-lt"/>
              </a:rPr>
              <a:t>only</a:t>
            </a:r>
            <a:r>
              <a:rPr lang="en-US" sz="1200" b="0" dirty="0">
                <a:solidFill>
                  <a:schemeClr val="tx1"/>
                </a:solidFill>
                <a:latin typeface="+mn-lt"/>
              </a:rPr>
              <a:t> </a:t>
            </a:r>
            <a:r>
              <a:rPr lang="en-US" sz="1200" dirty="0">
                <a:solidFill>
                  <a:schemeClr val="tx1"/>
                </a:solidFill>
                <a:latin typeface="+mn-lt"/>
              </a:rPr>
              <a:t>one</a:t>
            </a:r>
            <a:r>
              <a:rPr lang="en-US" sz="1200" b="0" dirty="0">
                <a:solidFill>
                  <a:schemeClr val="tx1"/>
                </a:solidFill>
                <a:latin typeface="+mn-lt"/>
              </a:rPr>
              <a:t> database” – connects to only one database (more likely the intention)</a:t>
            </a:r>
          </a:p>
        </p:txBody>
      </p:sp>
      <p:sp>
        <p:nvSpPr>
          <p:cNvPr id="4" name="Slide Number Placeholder 3"/>
          <p:cNvSpPr>
            <a:spLocks noGrp="1"/>
          </p:cNvSpPr>
          <p:nvPr>
            <p:ph type="sldNum" sz="quarter" idx="5"/>
          </p:nvPr>
        </p:nvSpPr>
        <p:spPr/>
        <p:txBody>
          <a:bodyPr/>
          <a:lstStyle/>
          <a:p>
            <a:fld id="{966FAD78-1551-4070-85DE-2E0D872D5203}" type="slidenum">
              <a:rPr lang="en-US" smtClean="0"/>
              <a:t>22</a:t>
            </a:fld>
            <a:endParaRPr lang="en-US"/>
          </a:p>
        </p:txBody>
      </p:sp>
    </p:spTree>
    <p:extLst>
      <p:ext uri="{BB962C8B-B14F-4D97-AF65-F5344CB8AC3E}">
        <p14:creationId xmlns:p14="http://schemas.microsoft.com/office/powerpoint/2010/main" val="35296716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dirty="0">
                <a:solidFill>
                  <a:schemeClr val="tx1"/>
                </a:solidFill>
                <a:latin typeface="+mn-lt"/>
              </a:rPr>
              <a:t>&lt;click thru slide&gt;</a:t>
            </a:r>
          </a:p>
          <a:p>
            <a:pPr marL="0" indent="0">
              <a:buFont typeface="Arial" panose="020B0604020202020204" pitchFamily="34" charset="0"/>
              <a:buNone/>
            </a:pPr>
            <a:r>
              <a:rPr lang="en-US" b="0" dirty="0">
                <a:solidFill>
                  <a:schemeClr val="tx1"/>
                </a:solidFill>
                <a:latin typeface="+mn-lt"/>
              </a:rPr>
              <a:t>Now, writing the right answer is easy, and its opposite is easy (though sometimes too obvious).</a:t>
            </a:r>
          </a:p>
          <a:p>
            <a:pPr marL="0" indent="0">
              <a:buFont typeface="Arial" panose="020B0604020202020204" pitchFamily="34" charset="0"/>
              <a:buNone/>
            </a:pPr>
            <a:r>
              <a:rPr lang="en-US" b="0" dirty="0">
                <a:solidFill>
                  <a:schemeClr val="tx1"/>
                </a:solidFill>
                <a:latin typeface="+mn-lt"/>
              </a:rPr>
              <a:t>Creating challenging wrong answers sometimes involves introducing new variables or twists to your question, and it is </a:t>
            </a:r>
            <a:r>
              <a:rPr lang="en-US" dirty="0">
                <a:solidFill>
                  <a:schemeClr val="tx1"/>
                </a:solidFill>
                <a:latin typeface="+mn-lt"/>
              </a:rPr>
              <a:t>difficult to keep the question scenario simple </a:t>
            </a:r>
            <a:r>
              <a:rPr lang="en-US" b="0" dirty="0">
                <a:solidFill>
                  <a:schemeClr val="tx1"/>
                </a:solidFill>
                <a:latin typeface="+mn-lt"/>
              </a:rPr>
              <a:t>while being complex enough to have 3 legitimate wrong answers. </a:t>
            </a:r>
            <a:r>
              <a:rPr lang="en-US" sz="1200" b="0" dirty="0">
                <a:solidFill>
                  <a:schemeClr val="tx1"/>
                </a:solidFill>
                <a:latin typeface="+mn-lt"/>
              </a:rPr>
              <a:t>Let’s talk about domain drift, it’s a real problem for item writers with complex questions.</a:t>
            </a:r>
          </a:p>
          <a:p>
            <a:pPr marL="571500" indent="-571500">
              <a:buFont typeface="Arial" panose="020B0604020202020204" pitchFamily="34" charset="0"/>
              <a:buChar char="•"/>
            </a:pPr>
            <a:endParaRPr lang="en-US" b="0" dirty="0">
              <a:solidFill>
                <a:schemeClr val="tx1"/>
              </a:solidFill>
              <a:latin typeface="+mn-lt"/>
            </a:endParaRP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24</a:t>
            </a:fld>
            <a:endParaRPr lang="en-US"/>
          </a:p>
        </p:txBody>
      </p:sp>
    </p:spTree>
    <p:extLst>
      <p:ext uri="{BB962C8B-B14F-4D97-AF65-F5344CB8AC3E}">
        <p14:creationId xmlns:p14="http://schemas.microsoft.com/office/powerpoint/2010/main" val="2775288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&lt;read slide first&gt;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Now you have to beg another Item Writer on the team to trade question assignments with you.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For example, if you were supposed to ask a question about peanut butter sandwiches, and ended up asking a question about which whether utensils can spread creamy peanut butter… Stay with me</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25</a:t>
            </a:fld>
            <a:endParaRPr lang="en-US"/>
          </a:p>
        </p:txBody>
      </p:sp>
    </p:spTree>
    <p:extLst>
      <p:ext uri="{BB962C8B-B14F-4D97-AF65-F5344CB8AC3E}">
        <p14:creationId xmlns:p14="http://schemas.microsoft.com/office/powerpoint/2010/main" val="41954808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you understand why it’s challenging to write exam questions about simple concepts, and why exam questions sometimes feel weighed down by different variables and factors. It’s why creating huge case study type questions, with several pages of information as the source of several questions, actually works out pretty well.</a:t>
            </a:r>
          </a:p>
          <a:p>
            <a:endParaRPr lang="en-US" dirty="0"/>
          </a:p>
          <a:p>
            <a:r>
              <a:rPr lang="en-US" dirty="0"/>
              <a:t>This is an important exercise for you to understand how questions were constructed, to recognize how these extra details were added as the question evolved, so that you can deconstruct the questions on a test.</a:t>
            </a:r>
          </a:p>
        </p:txBody>
      </p:sp>
      <p:sp>
        <p:nvSpPr>
          <p:cNvPr id="4" name="Slide Number Placeholder 3"/>
          <p:cNvSpPr>
            <a:spLocks noGrp="1"/>
          </p:cNvSpPr>
          <p:nvPr>
            <p:ph type="sldNum" sz="quarter" idx="5"/>
          </p:nvPr>
        </p:nvSpPr>
        <p:spPr/>
        <p:txBody>
          <a:bodyPr/>
          <a:lstStyle/>
          <a:p>
            <a:fld id="{966FAD78-1551-4070-85DE-2E0D872D5203}" type="slidenum">
              <a:rPr lang="en-US" smtClean="0"/>
              <a:t>36</a:t>
            </a:fld>
            <a:endParaRPr lang="en-US"/>
          </a:p>
        </p:txBody>
      </p:sp>
    </p:spTree>
    <p:extLst>
      <p:ext uri="{BB962C8B-B14F-4D97-AF65-F5344CB8AC3E}">
        <p14:creationId xmlns:p14="http://schemas.microsoft.com/office/powerpoint/2010/main" val="37515692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&lt;Notes first&gt;</a:t>
            </a:r>
          </a:p>
          <a:p>
            <a:r>
              <a:rPr lang="en-US" dirty="0"/>
              <a:t>Before we go into some sample questions together, are there any questions?</a:t>
            </a:r>
          </a:p>
          <a:p>
            <a:r>
              <a:rPr lang="en-US" dirty="0"/>
              <a:t>&lt;click&gt;</a:t>
            </a:r>
          </a:p>
        </p:txBody>
      </p:sp>
      <p:sp>
        <p:nvSpPr>
          <p:cNvPr id="4" name="Slide Number Placeholder 3"/>
          <p:cNvSpPr>
            <a:spLocks noGrp="1"/>
          </p:cNvSpPr>
          <p:nvPr>
            <p:ph type="sldNum" sz="quarter" idx="5"/>
          </p:nvPr>
        </p:nvSpPr>
        <p:spPr/>
        <p:txBody>
          <a:bodyPr/>
          <a:lstStyle/>
          <a:p>
            <a:fld id="{966FAD78-1551-4070-85DE-2E0D872D5203}" type="slidenum">
              <a:rPr lang="en-US" smtClean="0"/>
              <a:t>37</a:t>
            </a:fld>
            <a:endParaRPr lang="en-US"/>
          </a:p>
        </p:txBody>
      </p:sp>
    </p:spTree>
    <p:extLst>
      <p:ext uri="{BB962C8B-B14F-4D97-AF65-F5344CB8AC3E}">
        <p14:creationId xmlns:p14="http://schemas.microsoft.com/office/powerpoint/2010/main" val="38910690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Gandalf already owns </a:t>
            </a:r>
            <a:r>
              <a:rPr lang="en-US" dirty="0" err="1"/>
              <a:t>Narya</a:t>
            </a:r>
            <a:r>
              <a:rPr lang="en-US" dirty="0"/>
              <a:t>, the Ring of Fire, one of the three Rings of Power made for the Elves. </a:t>
            </a:r>
          </a:p>
          <a:p>
            <a:r>
              <a:rPr lang="en-US" dirty="0"/>
              <a:t>&lt;click&gt;</a:t>
            </a:r>
          </a:p>
          <a:p>
            <a:r>
              <a:rPr lang="en-US" dirty="0"/>
              <a:t>Boromir is pretty much planning all along to get the ring back to the men of Gondor, his father the steward Denethor the Second.</a:t>
            </a:r>
          </a:p>
          <a:p>
            <a:r>
              <a:rPr lang="en-US" dirty="0"/>
              <a:t>&lt;click&gt;</a:t>
            </a:r>
          </a:p>
          <a:p>
            <a:r>
              <a:rPr lang="en-US" dirty="0"/>
              <a:t>Smeagol is tricky because of course you’d rule out Smeagol, he’s been left twisted and consumed by the evil of the One Ring, but again, test questions will not use industry knowledge or assumptions or best practices, the wrong answers have to be 100% incorrect. In this case, &lt;click&gt;Smeagol was not present at the Council of Elrond, making this answer 100% incorrect, leaving nothing to doubt.</a:t>
            </a:r>
          </a:p>
          <a:p>
            <a:endParaRPr lang="en-US" dirty="0"/>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38</a:t>
            </a:fld>
            <a:endParaRPr lang="en-US"/>
          </a:p>
        </p:txBody>
      </p:sp>
    </p:spTree>
    <p:extLst>
      <p:ext uri="{BB962C8B-B14F-4D97-AF65-F5344CB8AC3E}">
        <p14:creationId xmlns:p14="http://schemas.microsoft.com/office/powerpoint/2010/main" val="26989952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answer are in the Schengen area. This could be a distraction to the unqualified candidate.</a:t>
            </a:r>
          </a:p>
          <a:p>
            <a:r>
              <a:rPr lang="en-US" dirty="0"/>
              <a:t>&lt;next&gt;</a:t>
            </a:r>
          </a:p>
          <a:p>
            <a:r>
              <a:rPr lang="en-US" dirty="0"/>
              <a:t>Croatia is part of the question intentionally present to test resent content on the test. You should expect this as a test taker, and as an exam item write, we would likely be given questions specifically to test recent changes, features, facts.</a:t>
            </a:r>
          </a:p>
          <a:p>
            <a:r>
              <a:rPr lang="en-US" dirty="0"/>
              <a:t>&lt;next&gt;</a:t>
            </a:r>
          </a:p>
          <a:p>
            <a:r>
              <a:rPr lang="en-US" dirty="0"/>
              <a:t>Denmark, while in the Euro and the Schengen, has a special exception out of the Euro and uses the Danish K</a:t>
            </a:r>
            <a:r>
              <a:rPr lang="en-US" b="0" i="0" dirty="0">
                <a:solidFill>
                  <a:srgbClr val="BDC1C6"/>
                </a:solidFill>
                <a:effectLst/>
                <a:latin typeface="Roboto" panose="02000000000000000000" pitchFamily="2" charset="0"/>
              </a:rPr>
              <a:t>roner.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&lt;next&gt;</a:t>
            </a:r>
          </a:p>
          <a:p>
            <a:r>
              <a:rPr lang="en-US" dirty="0"/>
              <a:t>Now, this question was still fairly straightforward. Three of the countries are in the EU and use the Euro, even if one was a trick. What question details or answers could have used to make this question more difficult? Perhaps, to make Germany or Portugal wrong for different reasons, or, to use a different wrong answer?</a:t>
            </a:r>
          </a:p>
        </p:txBody>
      </p:sp>
      <p:sp>
        <p:nvSpPr>
          <p:cNvPr id="4" name="Slide Number Placeholder 3"/>
          <p:cNvSpPr>
            <a:spLocks noGrp="1"/>
          </p:cNvSpPr>
          <p:nvPr>
            <p:ph type="sldNum" sz="quarter" idx="5"/>
          </p:nvPr>
        </p:nvSpPr>
        <p:spPr/>
        <p:txBody>
          <a:bodyPr/>
          <a:lstStyle/>
          <a:p>
            <a:fld id="{966FAD78-1551-4070-85DE-2E0D872D5203}" type="slidenum">
              <a:rPr lang="en-US" smtClean="0"/>
              <a:t>39</a:t>
            </a:fld>
            <a:endParaRPr lang="en-US"/>
          </a:p>
        </p:txBody>
      </p:sp>
    </p:spTree>
    <p:extLst>
      <p:ext uri="{BB962C8B-B14F-4D97-AF65-F5344CB8AC3E}">
        <p14:creationId xmlns:p14="http://schemas.microsoft.com/office/powerpoint/2010/main" val="4594033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Honshu, in Japan, of course is home to Mount Fuji, the 35</a:t>
            </a:r>
            <a:r>
              <a:rPr lang="en-US" baseline="30000" dirty="0"/>
              <a:t>th</a:t>
            </a:r>
            <a:r>
              <a:rPr lang="en-US" dirty="0"/>
              <a:t> tallest mountain in the world.</a:t>
            </a:r>
          </a:p>
          <a:p>
            <a:endParaRPr lang="en-US" dirty="0"/>
          </a:p>
          <a:p>
            <a:r>
              <a:rPr lang="en-US" dirty="0"/>
              <a:t>Victoria Island in northern Canada has a population of only 2000+ people, mostly Inuit.</a:t>
            </a:r>
          </a:p>
        </p:txBody>
      </p:sp>
      <p:sp>
        <p:nvSpPr>
          <p:cNvPr id="4" name="Slide Number Placeholder 3"/>
          <p:cNvSpPr>
            <a:spLocks noGrp="1"/>
          </p:cNvSpPr>
          <p:nvPr>
            <p:ph type="sldNum" sz="quarter" idx="5"/>
          </p:nvPr>
        </p:nvSpPr>
        <p:spPr/>
        <p:txBody>
          <a:bodyPr/>
          <a:lstStyle/>
          <a:p>
            <a:fld id="{966FAD78-1551-4070-85DE-2E0D872D5203}" type="slidenum">
              <a:rPr lang="en-US" smtClean="0"/>
              <a:t>40</a:t>
            </a:fld>
            <a:endParaRPr lang="en-US"/>
          </a:p>
        </p:txBody>
      </p:sp>
    </p:spTree>
    <p:extLst>
      <p:ext uri="{BB962C8B-B14F-4D97-AF65-F5344CB8AC3E}">
        <p14:creationId xmlns:p14="http://schemas.microsoft.com/office/powerpoint/2010/main" val="28214915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Both Interstellar and Blade Runner have no aliens.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&lt;next&gt;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Interstellar has no androids.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&lt;next&gt;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Guardians of the Galaxy famously features a raccoon, leaving Aliens as the logical choice.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41</a:t>
            </a:fld>
            <a:endParaRPr lang="en-US"/>
          </a:p>
        </p:txBody>
      </p:sp>
    </p:spTree>
    <p:extLst>
      <p:ext uri="{BB962C8B-B14F-4D97-AF65-F5344CB8AC3E}">
        <p14:creationId xmlns:p14="http://schemas.microsoft.com/office/powerpoint/2010/main" val="21606023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42</a:t>
            </a:fld>
            <a:endParaRPr lang="en-US"/>
          </a:p>
        </p:txBody>
      </p:sp>
    </p:spTree>
    <p:extLst>
      <p:ext uri="{BB962C8B-B14F-4D97-AF65-F5344CB8AC3E}">
        <p14:creationId xmlns:p14="http://schemas.microsoft.com/office/powerpoint/2010/main" val="2465869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Content is not specific to Microsoft technologies and exams, though that is where my experience lies as a consultant, as a certified pro, and as an exam item writer, and now an employee.</a:t>
            </a:r>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3</a:t>
            </a:fld>
            <a:endParaRPr lang="en-US"/>
          </a:p>
        </p:txBody>
      </p:sp>
    </p:spTree>
    <p:extLst>
      <p:ext uri="{BB962C8B-B14F-4D97-AF65-F5344CB8AC3E}">
        <p14:creationId xmlns:p14="http://schemas.microsoft.com/office/powerpoint/2010/main" val="12758065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now I’ve done Lord of the Rings, how about some sports right, yeah! </a:t>
            </a:r>
          </a:p>
          <a:p>
            <a:endParaRPr lang="en-US" dirty="0"/>
          </a:p>
          <a:p>
            <a:r>
              <a:rPr lang="en-US" dirty="0"/>
              <a:t>…</a:t>
            </a:r>
          </a:p>
          <a:p>
            <a:endParaRPr lang="en-US" dirty="0"/>
          </a:p>
          <a:p>
            <a:r>
              <a:rPr lang="en-US" dirty="0"/>
              <a:t>Of course this was a trick question also about Harry Potter, very much still for the geeks in the audience.</a:t>
            </a:r>
          </a:p>
        </p:txBody>
      </p:sp>
      <p:sp>
        <p:nvSpPr>
          <p:cNvPr id="4" name="Slide Number Placeholder 3"/>
          <p:cNvSpPr>
            <a:spLocks noGrp="1"/>
          </p:cNvSpPr>
          <p:nvPr>
            <p:ph type="sldNum" sz="quarter" idx="5"/>
          </p:nvPr>
        </p:nvSpPr>
        <p:spPr/>
        <p:txBody>
          <a:bodyPr/>
          <a:lstStyle/>
          <a:p>
            <a:fld id="{966FAD78-1551-4070-85DE-2E0D872D5203}" type="slidenum">
              <a:rPr lang="en-US" smtClean="0"/>
              <a:t>43</a:t>
            </a:fld>
            <a:endParaRPr lang="en-US"/>
          </a:p>
        </p:txBody>
      </p:sp>
    </p:spTree>
    <p:extLst>
      <p:ext uri="{BB962C8B-B14F-4D97-AF65-F5344CB8AC3E}">
        <p14:creationId xmlns:p14="http://schemas.microsoft.com/office/powerpoint/2010/main" val="30083550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44</a:t>
            </a:fld>
            <a:endParaRPr lang="en-US"/>
          </a:p>
        </p:txBody>
      </p:sp>
    </p:spTree>
    <p:extLst>
      <p:ext uri="{BB962C8B-B14F-4D97-AF65-F5344CB8AC3E}">
        <p14:creationId xmlns:p14="http://schemas.microsoft.com/office/powerpoint/2010/main" val="30194556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Purple martins and bats actually do not do that much damage to mosquito populations, despite their reputation. And when they do eat mosquitos, they eat the adult flying stage.</a:t>
            </a:r>
          </a:p>
          <a:p>
            <a:r>
              <a:rPr lang="en-US" dirty="0"/>
              <a:t>Vermillion snapper is a saltwater fish</a:t>
            </a:r>
          </a:p>
          <a:p>
            <a:endParaRPr lang="en-US" dirty="0"/>
          </a:p>
          <a:p>
            <a:r>
              <a:rPr lang="en-US" dirty="0"/>
              <a:t>TODO For this question, what else could you have offered as a wrong answer? What details could you have introduced?</a:t>
            </a:r>
          </a:p>
        </p:txBody>
      </p:sp>
      <p:sp>
        <p:nvSpPr>
          <p:cNvPr id="4" name="Slide Number Placeholder 3"/>
          <p:cNvSpPr>
            <a:spLocks noGrp="1"/>
          </p:cNvSpPr>
          <p:nvPr>
            <p:ph type="sldNum" sz="quarter" idx="5"/>
          </p:nvPr>
        </p:nvSpPr>
        <p:spPr/>
        <p:txBody>
          <a:bodyPr/>
          <a:lstStyle/>
          <a:p>
            <a:fld id="{966FAD78-1551-4070-85DE-2E0D872D5203}" type="slidenum">
              <a:rPr lang="en-US" smtClean="0"/>
              <a:t>45</a:t>
            </a:fld>
            <a:endParaRPr lang="en-US"/>
          </a:p>
        </p:txBody>
      </p:sp>
    </p:spTree>
    <p:extLst>
      <p:ext uri="{BB962C8B-B14F-4D97-AF65-F5344CB8AC3E}">
        <p14:creationId xmlns:p14="http://schemas.microsoft.com/office/powerpoint/2010/main" val="2556003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endParaRPr lang="en-US" dirty="0"/>
          </a:p>
          <a:p>
            <a:r>
              <a:rPr lang="en-US" dirty="0"/>
              <a:t>End: Ok, so now I’ve done movies and sports and fantasy and science fiction and alcohol, I must have had a question for everyone in the audience.</a:t>
            </a:r>
          </a:p>
        </p:txBody>
      </p:sp>
      <p:sp>
        <p:nvSpPr>
          <p:cNvPr id="4" name="Slide Number Placeholder 3"/>
          <p:cNvSpPr>
            <a:spLocks noGrp="1"/>
          </p:cNvSpPr>
          <p:nvPr>
            <p:ph type="sldNum" sz="quarter" idx="5"/>
          </p:nvPr>
        </p:nvSpPr>
        <p:spPr/>
        <p:txBody>
          <a:bodyPr/>
          <a:lstStyle/>
          <a:p>
            <a:fld id="{966FAD78-1551-4070-85DE-2E0D872D5203}" type="slidenum">
              <a:rPr lang="en-US" smtClean="0"/>
              <a:t>46</a:t>
            </a:fld>
            <a:endParaRPr lang="en-US"/>
          </a:p>
        </p:txBody>
      </p:sp>
    </p:spTree>
    <p:extLst>
      <p:ext uri="{BB962C8B-B14F-4D97-AF65-F5344CB8AC3E}">
        <p14:creationId xmlns:p14="http://schemas.microsoft.com/office/powerpoint/2010/main" val="26173708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STEM education nonprofit local to me that I volunteer for, please reach out and share your knowledge with the next generation, and especially with folks in your community that are needing to find new careers during the pandemic.</a:t>
            </a:r>
          </a:p>
        </p:txBody>
      </p:sp>
      <p:sp>
        <p:nvSpPr>
          <p:cNvPr id="4" name="Slide Number Placeholder 3"/>
          <p:cNvSpPr>
            <a:spLocks noGrp="1"/>
          </p:cNvSpPr>
          <p:nvPr>
            <p:ph type="sldNum" sz="quarter" idx="5"/>
          </p:nvPr>
        </p:nvSpPr>
        <p:spPr/>
        <p:txBody>
          <a:bodyPr/>
          <a:lstStyle/>
          <a:p>
            <a:fld id="{966FAD78-1551-4070-85DE-2E0D872D5203}" type="slidenum">
              <a:rPr lang="en-US" smtClean="0"/>
              <a:t>49</a:t>
            </a:fld>
            <a:endParaRPr lang="en-US"/>
          </a:p>
        </p:txBody>
      </p:sp>
    </p:spTree>
    <p:extLst>
      <p:ext uri="{BB962C8B-B14F-4D97-AF65-F5344CB8AC3E}">
        <p14:creationId xmlns:p14="http://schemas.microsoft.com/office/powerpoint/2010/main" val="24032342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presentation is available for download at my blog SQLTact.com.</a:t>
            </a:r>
          </a:p>
          <a:p>
            <a:endParaRPr lang="en-CA" dirty="0"/>
          </a:p>
          <a:p>
            <a:r>
              <a:rPr lang="en-CA" dirty="0"/>
              <a:t>I just posted a two-part blog series written with a colleague of mine, a doctor in computer science, about test taking, certification exams, and more on my blog at SQLTact.com, check </a:t>
            </a:r>
            <a:r>
              <a:rPr lang="en-CA"/>
              <a:t>that out next and best of luck on your next exams.</a:t>
            </a:r>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5250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notes instead&gt;</a:t>
            </a:r>
          </a:p>
          <a:p>
            <a:r>
              <a:rPr lang="en-US" dirty="0"/>
              <a:t>Here are some statistics from both Microsoft and CompTIA talking about employees who are certified being more productive, responding better, having better careers, being respected by employers. Does a certification make you a better database administrator per se? No, I’m not implying causation here, but the process of preparing for an exam, the preparation of the materials, and the mindset that led you to the self-improvement path of the certification exams, those are all productive, causative, and beneficial for your career. So good for you for attending this session today and probably feeling the need to get certified.</a:t>
            </a:r>
          </a:p>
          <a:p>
            <a:r>
              <a:rPr lang="en-US" dirty="0"/>
              <a:t>A final note I’d say is that becoming certified makes your skillset broader, more aware of features, and potentially better at choosing the right solutions for the right problems. </a:t>
            </a:r>
          </a:p>
        </p:txBody>
      </p:sp>
      <p:sp>
        <p:nvSpPr>
          <p:cNvPr id="4" name="Slide Number Placeholder 3"/>
          <p:cNvSpPr>
            <a:spLocks noGrp="1"/>
          </p:cNvSpPr>
          <p:nvPr>
            <p:ph type="sldNum" sz="quarter" idx="5"/>
          </p:nvPr>
        </p:nvSpPr>
        <p:spPr/>
        <p:txBody>
          <a:bodyPr/>
          <a:lstStyle/>
          <a:p>
            <a:fld id="{966FAD78-1551-4070-85DE-2E0D872D5203}" type="slidenum">
              <a:rPr lang="en-US" smtClean="0"/>
              <a:t>4</a:t>
            </a:fld>
            <a:endParaRPr lang="en-US"/>
          </a:p>
        </p:txBody>
      </p:sp>
    </p:spTree>
    <p:extLst>
      <p:ext uri="{BB962C8B-B14F-4D97-AF65-F5344CB8AC3E}">
        <p14:creationId xmlns:p14="http://schemas.microsoft.com/office/powerpoint/2010/main" val="368004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5</a:t>
            </a:fld>
            <a:endParaRPr lang="en-US"/>
          </a:p>
        </p:txBody>
      </p:sp>
    </p:spTree>
    <p:extLst>
      <p:ext uri="{BB962C8B-B14F-4D97-AF65-F5344CB8AC3E}">
        <p14:creationId xmlns:p14="http://schemas.microsoft.com/office/powerpoint/2010/main" val="3892191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b="0" dirty="0">
                <a:solidFill>
                  <a:schemeClr val="tx1"/>
                </a:solidFill>
                <a:latin typeface="+mn-lt"/>
              </a:rPr>
              <a:t>&lt;read notes&gt; </a:t>
            </a:r>
          </a:p>
          <a:p>
            <a:r>
              <a:rPr lang="en-US" sz="3200" b="0" dirty="0">
                <a:solidFill>
                  <a:schemeClr val="tx1"/>
                </a:solidFill>
                <a:latin typeface="+mn-lt"/>
              </a:rPr>
              <a:t>Microsoft subcontracts out SMEs globally for various phases of question development. Topics are removed from the exam’s </a:t>
            </a:r>
            <a:r>
              <a:rPr lang="en-US" sz="3200" b="0" i="1" dirty="0">
                <a:solidFill>
                  <a:schemeClr val="tx1"/>
                </a:solidFill>
                <a:latin typeface="+mn-lt"/>
              </a:rPr>
              <a:t>domain </a:t>
            </a:r>
            <a:r>
              <a:rPr lang="en-US" sz="3200" b="0" dirty="0">
                <a:solidFill>
                  <a:schemeClr val="tx1"/>
                </a:solidFill>
                <a:latin typeface="+mn-lt"/>
              </a:rPr>
              <a:t>if none of the SMEs present could say they use it in real life. SME’s are asked questions about the value of different technical topics. </a:t>
            </a:r>
          </a:p>
          <a:p>
            <a:r>
              <a:rPr lang="en-US" sz="3200" b="0" dirty="0">
                <a:solidFill>
                  <a:schemeClr val="tx1"/>
                </a:solidFill>
                <a:latin typeface="+mn-lt"/>
              </a:rPr>
              <a:t>Then, how </a:t>
            </a:r>
            <a:r>
              <a:rPr lang="en-US" sz="3200" b="0" i="1" dirty="0">
                <a:solidFill>
                  <a:schemeClr val="tx1"/>
                </a:solidFill>
                <a:latin typeface="+mn-lt"/>
              </a:rPr>
              <a:t>many</a:t>
            </a:r>
            <a:r>
              <a:rPr lang="en-US" sz="3200" b="0" dirty="0">
                <a:solidFill>
                  <a:schemeClr val="tx1"/>
                </a:solidFill>
                <a:latin typeface="+mn-lt"/>
              </a:rPr>
              <a:t> questions on each subject area should be there in the domain? </a:t>
            </a:r>
          </a:p>
          <a:p>
            <a:pPr marL="571500" indent="-571500">
              <a:buFont typeface="Arial" panose="020B0604020202020204" pitchFamily="34" charset="0"/>
              <a:buChar char="•"/>
            </a:pPr>
            <a:endParaRPr lang="en-US" sz="3200" b="0" dirty="0">
              <a:solidFill>
                <a:schemeClr val="tx1"/>
              </a:solidFill>
              <a:latin typeface="+mn-lt"/>
            </a:endParaRPr>
          </a:p>
          <a:p>
            <a:pPr marL="571500" indent="-571500">
              <a:buFont typeface="Arial" panose="020B0604020202020204" pitchFamily="34" charset="0"/>
              <a:buChar char="•"/>
            </a:pPr>
            <a:r>
              <a:rPr lang="en-US" sz="3200" b="0" dirty="0">
                <a:solidFill>
                  <a:schemeClr val="tx1"/>
                </a:solidFill>
                <a:latin typeface="+mn-lt"/>
              </a:rPr>
              <a:t>Item Writers are given assignments to cover a narrow domain, like, write a question about automating maintenance tasks with a SQL Agent job.</a:t>
            </a:r>
          </a:p>
          <a:p>
            <a:pPr marL="571500" indent="-571500">
              <a:buFont typeface="Arial" panose="020B0604020202020204" pitchFamily="34" charset="0"/>
              <a:buChar char="•"/>
            </a:pPr>
            <a:r>
              <a:rPr lang="en-US" sz="3200" b="0" dirty="0">
                <a:solidFill>
                  <a:schemeClr val="tx1"/>
                </a:solidFill>
                <a:latin typeface="+mn-lt"/>
              </a:rPr>
              <a:t>Then a review process and alpha exam process occur with yet another group of SMEs to fine tune the items.</a:t>
            </a:r>
          </a:p>
          <a:p>
            <a:pPr lvl="0"/>
            <a:r>
              <a:rPr lang="en-US" sz="3200" dirty="0"/>
              <a:t>&lt;click, read slide then notes&gt;</a:t>
            </a:r>
          </a:p>
          <a:p>
            <a:pPr lvl="0"/>
            <a:r>
              <a:rPr lang="en-US" sz="3200" dirty="0"/>
              <a:t>At Microsoft her name is Liberty Munson, she’s an I/O Psychologist.</a:t>
            </a:r>
          </a:p>
          <a:p>
            <a:pPr lvl="0"/>
            <a:r>
              <a:rPr lang="en-US" sz="3200" dirty="0"/>
              <a:t>She studies statistical correlation between question success and exam success.</a:t>
            </a:r>
          </a:p>
          <a:p>
            <a:pPr lvl="0"/>
            <a:r>
              <a:rPr lang="en-US" sz="3200" dirty="0"/>
              <a:t>Do candidates who pass get this question right? Good.</a:t>
            </a:r>
          </a:p>
          <a:p>
            <a:pPr lvl="0"/>
            <a:r>
              <a:rPr lang="en-US" sz="3200" dirty="0"/>
              <a:t>Do candidates who pass get this question wrong? Not good.</a:t>
            </a:r>
          </a:p>
          <a:p>
            <a:pPr lvl="0"/>
            <a:r>
              <a:rPr lang="en-US" sz="3200" dirty="0"/>
              <a:t>Is question success unrelated to this exam success? They’re guessing.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Your comments on the exam are reviewed, by name. </a:t>
            </a:r>
            <a:r>
              <a:rPr lang="en-US" sz="3200" dirty="0"/>
              <a:t>Be professional.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Your comments can contribute to changing/abandoning a question. For example, </a:t>
            </a:r>
            <a:r>
              <a:rPr lang="en-US" sz="2800" dirty="0">
                <a:solidFill>
                  <a:srgbClr val="FF0000"/>
                </a:solidFill>
              </a:rPr>
              <a:t>"Why are you testing this? I'd look this up!“ That kind of comment gets attention.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solidFill>
                  <a:srgbClr val="FF0000"/>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solidFill>
                  <a:srgbClr val="FF0000"/>
                </a:solidFill>
              </a:rPr>
              <a:t>Exams are often designed and then later refreshed specifically to ask questions about the latest changes or new features, to make sure the exam is identifying qualified candidates on the latest version of the software.</a:t>
            </a:r>
            <a:endParaRPr lang="en-US" sz="1200" dirty="0"/>
          </a:p>
        </p:txBody>
      </p:sp>
      <p:sp>
        <p:nvSpPr>
          <p:cNvPr id="4" name="Slide Number Placeholder 3"/>
          <p:cNvSpPr>
            <a:spLocks noGrp="1"/>
          </p:cNvSpPr>
          <p:nvPr>
            <p:ph type="sldNum" sz="quarter" idx="5"/>
          </p:nvPr>
        </p:nvSpPr>
        <p:spPr/>
        <p:txBody>
          <a:bodyPr/>
          <a:lstStyle/>
          <a:p>
            <a:fld id="{966FAD78-1551-4070-85DE-2E0D872D5203}" type="slidenum">
              <a:rPr lang="en-US" smtClean="0"/>
              <a:t>6</a:t>
            </a:fld>
            <a:endParaRPr lang="en-US"/>
          </a:p>
        </p:txBody>
      </p:sp>
    </p:spTree>
    <p:extLst>
      <p:ext uri="{BB962C8B-B14F-4D97-AF65-F5344CB8AC3E}">
        <p14:creationId xmlns:p14="http://schemas.microsoft.com/office/powerpoint/2010/main" val="2258334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7</a:t>
            </a:fld>
            <a:endParaRPr lang="en-US"/>
          </a:p>
        </p:txBody>
      </p:sp>
    </p:spTree>
    <p:extLst>
      <p:ext uri="{BB962C8B-B14F-4D97-AF65-F5344CB8AC3E}">
        <p14:creationId xmlns:p14="http://schemas.microsoft.com/office/powerpoint/2010/main" val="3900540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8</a:t>
            </a:fld>
            <a:endParaRPr lang="en-US"/>
          </a:p>
        </p:txBody>
      </p:sp>
    </p:spTree>
    <p:extLst>
      <p:ext uri="{BB962C8B-B14F-4D97-AF65-F5344CB8AC3E}">
        <p14:creationId xmlns:p14="http://schemas.microsoft.com/office/powerpoint/2010/main" val="2866172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4000" dirty="0"/>
              <a:t>&lt;read slide&gt;</a:t>
            </a:r>
          </a:p>
          <a:p>
            <a:pPr lvl="1"/>
            <a:r>
              <a:rPr lang="en-US" sz="4000" dirty="0"/>
              <a:t>If you’re in consulting, like I was, then classroom training is a double whammy, you’re losing the billable hours and the cost of the training. </a:t>
            </a:r>
          </a:p>
          <a:p>
            <a:pPr lvl="1"/>
            <a:r>
              <a:rPr lang="en-US" sz="4000" dirty="0"/>
              <a:t>&lt;click, read slide&gt;</a:t>
            </a:r>
          </a:p>
          <a:p>
            <a:pPr lvl="1"/>
            <a:endParaRPr lang="en-US" sz="4000" dirty="0"/>
          </a:p>
          <a:p>
            <a:pPr lvl="1"/>
            <a:r>
              <a:rPr lang="en-US" sz="4000" dirty="0"/>
              <a:t>Tips on travel conferences:</a:t>
            </a:r>
          </a:p>
          <a:p>
            <a:pPr lvl="1"/>
            <a:r>
              <a:rPr lang="en-US" sz="4000" dirty="0"/>
              <a:t>1. Require knowledge transfer afterwards. It makes the notes the attendee takes a little more detail oriented.</a:t>
            </a:r>
          </a:p>
          <a:p>
            <a:pPr lvl="1"/>
            <a:r>
              <a:rPr lang="en-US" sz="4000" dirty="0"/>
              <a:t>And another Tip: Require proof of hands-on-lab completion when sending employees off, or specific technology goals. Lots of big conferences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&lt;click, 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Those resources should probably include Azure credits for self-paced lab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Employees should also take advantage of the easy free training opportunities to earn expensive paid ones </a:t>
            </a:r>
            <a:r>
              <a:rPr lang="en-US" sz="1100" dirty="0"/>
              <a:t>(Hint: This. Event. Right. Now.) So give yourself a pat on the back.</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9</a:t>
            </a:fld>
            <a:endParaRPr lang="en-US"/>
          </a:p>
        </p:txBody>
      </p:sp>
    </p:spTree>
    <p:extLst>
      <p:ext uri="{BB962C8B-B14F-4D97-AF65-F5344CB8AC3E}">
        <p14:creationId xmlns:p14="http://schemas.microsoft.com/office/powerpoint/2010/main" val="3872769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2.jpg"/><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hemeOverride" Target="../theme/themeOverride1.xml"/><Relationship Id="rId4"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hemeOverride" Target="../theme/themeOverride2.xml"/><Relationship Id="rId4"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tiff"/><Relationship Id="rId3" Type="http://schemas.openxmlformats.org/officeDocument/2006/relationships/image" Target="../media/image8.png"/><Relationship Id="rId7" Type="http://schemas.openxmlformats.org/officeDocument/2006/relationships/image" Target="../media/image11.png"/><Relationship Id="rId12" Type="http://schemas.openxmlformats.org/officeDocument/2006/relationships/image" Target="../media/image16.tiff"/><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0.png"/><Relationship Id="rId11" Type="http://schemas.openxmlformats.org/officeDocument/2006/relationships/image" Target="../media/image15.tiff"/><Relationship Id="rId5" Type="http://schemas.openxmlformats.org/officeDocument/2006/relationships/image" Target="../media/image9.png"/><Relationship Id="rId10" Type="http://schemas.openxmlformats.org/officeDocument/2006/relationships/image" Target="../media/image14.tiff"/><Relationship Id="rId4" Type="http://schemas.microsoft.com/office/2007/relationships/hdphoto" Target="../media/hdphoto1.wdp"/><Relationship Id="rId9" Type="http://schemas.openxmlformats.org/officeDocument/2006/relationships/image" Target="../media/image13.png"/><Relationship Id="rId14" Type="http://schemas.openxmlformats.org/officeDocument/2006/relationships/image" Target="../media/image18.tiff"/></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4.png"/><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4.pn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5.png"/><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5.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83532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409563277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2"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6247561"/>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93045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AC1018-3926-444F-9522-7A2A251DCFF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536"/>
            <a:ext cx="12190094" cy="6856928"/>
          </a:xfrm>
          <a:prstGeom prst="rect">
            <a:avLst/>
          </a:prstGeom>
        </p:spPr>
      </p:pic>
    </p:spTree>
    <p:extLst>
      <p:ext uri="{BB962C8B-B14F-4D97-AF65-F5344CB8AC3E}">
        <p14:creationId xmlns:p14="http://schemas.microsoft.com/office/powerpoint/2010/main" val="144395730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CE35DB5-3EB0-4819-BAAF-C91A73D5134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537"/>
            <a:ext cx="12246187" cy="6888480"/>
          </a:xfrm>
          <a:prstGeom prst="rect">
            <a:avLst/>
          </a:prstGeom>
        </p:spPr>
      </p:pic>
      <p:sp>
        <p:nvSpPr>
          <p:cNvPr id="11" name="Rectangle 10">
            <a:extLst>
              <a:ext uri="{FF2B5EF4-FFF2-40B4-BE49-F238E27FC236}">
                <a16:creationId xmlns:a16="http://schemas.microsoft.com/office/drawing/2014/main" id="{7E6F6CA0-765E-484B-B9C2-16E6A4F4986D}"/>
              </a:ext>
            </a:extLst>
          </p:cNvPr>
          <p:cNvSpPr/>
          <p:nvPr userDrawn="1"/>
        </p:nvSpPr>
        <p:spPr>
          <a:xfrm>
            <a:off x="0" y="4877998"/>
            <a:ext cx="12192000" cy="1980001"/>
          </a:xfrm>
          <a:prstGeom prst="rect">
            <a:avLst/>
          </a:prstGeom>
          <a:gradFill flip="none" rotWithShape="1">
            <a:gsLst>
              <a:gs pos="0">
                <a:srgbClr val="B53589"/>
              </a:gs>
              <a:gs pos="100000">
                <a:srgbClr val="0B172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980579"/>
            <a:ext cx="8807116" cy="915873"/>
          </a:xfrm>
        </p:spPr>
        <p:txBody>
          <a:bodyPr anchor="b">
            <a:normAutofit/>
          </a:bodyPr>
          <a:lstStyle>
            <a:lvl1pPr algn="l">
              <a:defRPr sz="5500" b="1">
                <a:solidFill>
                  <a:schemeClr val="bg1"/>
                </a:solidFill>
              </a:defRPr>
            </a:lvl1pPr>
          </a:lstStyle>
          <a:p>
            <a:r>
              <a:rPr lang="en-US" noProof="0" dirty="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425419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pic>
        <p:nvPicPr>
          <p:cNvPr id="13" name="CDSSatBG" descr="Text&#10;&#10;Description automatically generated">
            <a:extLst>
              <a:ext uri="{FF2B5EF4-FFF2-40B4-BE49-F238E27FC236}">
                <a16:creationId xmlns:a16="http://schemas.microsoft.com/office/drawing/2014/main" id="{800AB0D2-0CD9-43BF-B092-E078501483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6211" b="37389"/>
          <a:stretch/>
        </p:blipFill>
        <p:spPr>
          <a:xfrm>
            <a:off x="-1" y="0"/>
            <a:ext cx="12192001" cy="6858000"/>
          </a:xfrm>
          <a:prstGeom prst="rect">
            <a:avLst/>
          </a:prstGeom>
        </p:spPr>
      </p:pic>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20"/>
            <a:ext cx="9971159" cy="1069544"/>
          </a:xfrm>
        </p:spPr>
        <p:txBody>
          <a:bodyPr/>
          <a:lstStyle>
            <a:lvl1pPr>
              <a:defRPr/>
            </a:lvl1pPr>
          </a:lstStyle>
          <a:p>
            <a:r>
              <a:rPr lang="en-US" dirty="0"/>
              <a:t>CONTENT SLIDE</a:t>
            </a:r>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565568"/>
            <a:ext cx="9971158" cy="521848"/>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sp>
        <p:nvSpPr>
          <p:cNvPr id="14" name="Content Placeholder 3">
            <a:extLst>
              <a:ext uri="{FF2B5EF4-FFF2-40B4-BE49-F238E27FC236}">
                <a16:creationId xmlns:a16="http://schemas.microsoft.com/office/drawing/2014/main" id="{9FE8625C-3B1C-4FA8-8690-B441EEB01717}"/>
              </a:ext>
            </a:extLst>
          </p:cNvPr>
          <p:cNvSpPr>
            <a:spLocks noGrp="1"/>
          </p:cNvSpPr>
          <p:nvPr>
            <p:ph sz="half" idx="2" hasCustomPrompt="1"/>
          </p:nvPr>
        </p:nvSpPr>
        <p:spPr>
          <a:xfrm>
            <a:off x="929641" y="2171439"/>
            <a:ext cx="10043159" cy="3834799"/>
          </a:xfrm>
        </p:spPr>
        <p:txBody>
          <a:bodyPr>
            <a:normAutofit/>
          </a:bodyPr>
          <a:lstStyle>
            <a:lvl1pPr marL="228600" indent="-228600" algn="l" defTabSz="914400" rtl="0" eaLnBrk="1" latinLnBrk="0" hangingPunct="1">
              <a:lnSpc>
                <a:spcPct val="100000"/>
              </a:lnSpc>
              <a:spcBef>
                <a:spcPts val="600"/>
              </a:spcBef>
              <a:buClr>
                <a:schemeClr val="bg1"/>
              </a:buClr>
              <a:buFont typeface="Arial" panose="020B0604020202020204" pitchFamily="34" charset="0"/>
              <a:buChar char="•"/>
              <a:defRPr lang="en-US" sz="2800" i="0" kern="1200" dirty="0" smtClean="0">
                <a:solidFill>
                  <a:schemeClr val="bg1"/>
                </a:solidFill>
                <a:latin typeface="+mn-lt"/>
                <a:ea typeface="+mn-ea"/>
                <a:cs typeface="+mn-cs"/>
              </a:defRPr>
            </a:lvl1pPr>
            <a:lvl2pPr marL="734400" indent="-228600" algn="l" defTabSz="914400" rtl="0" eaLnBrk="1" latinLnBrk="0" hangingPunct="1">
              <a:lnSpc>
                <a:spcPct val="100000"/>
              </a:lnSpc>
              <a:spcBef>
                <a:spcPts val="600"/>
              </a:spcBef>
              <a:buClr>
                <a:schemeClr val="bg1"/>
              </a:buClr>
              <a:buFont typeface="Arial" panose="020B0604020202020204" pitchFamily="34" charset="0"/>
              <a:buChar char="•"/>
              <a:defRPr lang="en-US" sz="2400" kern="1200" dirty="0" smtClean="0">
                <a:solidFill>
                  <a:schemeClr val="bg1"/>
                </a:solidFill>
                <a:latin typeface="+mn-lt"/>
                <a:ea typeface="+mn-ea"/>
                <a:cs typeface="+mn-cs"/>
              </a:defRPr>
            </a:lvl2pPr>
            <a:lvl3pPr marL="1191600" indent="-228600" algn="l" defTabSz="914400" rtl="0" eaLnBrk="1" latinLnBrk="0" hangingPunct="1">
              <a:lnSpc>
                <a:spcPct val="100000"/>
              </a:lnSpc>
              <a:spcBef>
                <a:spcPts val="600"/>
              </a:spcBef>
              <a:buClr>
                <a:schemeClr val="bg1"/>
              </a:buClr>
              <a:buFont typeface="Arial" panose="020B0604020202020204" pitchFamily="34" charset="0"/>
              <a:buChar char="•"/>
              <a:defRPr lang="en-US" sz="2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marL="228600" lvl="0" indent="-228600" algn="l" defTabSz="914400" rtl="0" eaLnBrk="1" latinLnBrk="0" hangingPunct="1">
              <a:lnSpc>
                <a:spcPct val="100000"/>
              </a:lnSpc>
              <a:spcBef>
                <a:spcPts val="600"/>
              </a:spcBef>
            </a:pPr>
            <a:r>
              <a:rPr lang="en-US" dirty="0"/>
              <a:t>Item 1</a:t>
            </a:r>
          </a:p>
          <a:p>
            <a:pPr marL="734400" lvl="1" indent="-228600" algn="l" defTabSz="914400" rtl="0" eaLnBrk="1" latinLnBrk="0" hangingPunct="1">
              <a:lnSpc>
                <a:spcPct val="100000"/>
              </a:lnSpc>
              <a:spcBef>
                <a:spcPts val="600"/>
              </a:spcBef>
            </a:pPr>
            <a:r>
              <a:rPr lang="en-US" dirty="0"/>
              <a:t>Item 2</a:t>
            </a:r>
          </a:p>
          <a:p>
            <a:pPr marL="1191600" lvl="2" indent="-228600" algn="l" defTabSz="914400" rtl="0" eaLnBrk="1" latinLnBrk="0" hangingPunct="1">
              <a:lnSpc>
                <a:spcPct val="100000"/>
              </a:lnSpc>
              <a:spcBef>
                <a:spcPts val="600"/>
              </a:spcBef>
            </a:pPr>
            <a:r>
              <a:rPr lang="en-US" dirty="0"/>
              <a:t>Item 3</a:t>
            </a:r>
          </a:p>
        </p:txBody>
      </p:sp>
    </p:spTree>
    <p:extLst>
      <p:ext uri="{BB962C8B-B14F-4D97-AF65-F5344CB8AC3E}">
        <p14:creationId xmlns:p14="http://schemas.microsoft.com/office/powerpoint/2010/main" val="180194442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pic>
        <p:nvPicPr>
          <p:cNvPr id="15" name="CDSSatBG" descr="Text&#10;&#10;Description automatically generated">
            <a:extLst>
              <a:ext uri="{FF2B5EF4-FFF2-40B4-BE49-F238E27FC236}">
                <a16:creationId xmlns:a16="http://schemas.microsoft.com/office/drawing/2014/main" id="{E4DA2877-E08A-45E4-9566-DB6FD83DA2E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17" name="Rectangle 16">
            <a:extLst>
              <a:ext uri="{FF2B5EF4-FFF2-40B4-BE49-F238E27FC236}">
                <a16:creationId xmlns:a16="http://schemas.microsoft.com/office/drawing/2014/main" id="{DCC8FE21-4B79-46A0-A2D5-AA64AFC61971}"/>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20"/>
            <a:ext cx="9971159" cy="1210192"/>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1"/>
            <a:ext cx="9971158" cy="502328"/>
          </a:xfrm>
        </p:spPr>
        <p:txBody>
          <a:bodyPr>
            <a:normAutofit/>
          </a:bodyPr>
          <a:lstStyle>
            <a:lvl1pPr marL="0" indent="0" algn="l">
              <a:buNone/>
              <a:defRPr sz="32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sp>
        <p:nvSpPr>
          <p:cNvPr id="8" name="Content Placeholder 3">
            <a:extLst>
              <a:ext uri="{FF2B5EF4-FFF2-40B4-BE49-F238E27FC236}">
                <a16:creationId xmlns:a16="http://schemas.microsoft.com/office/drawing/2014/main" id="{FADA6FAB-3AF5-4463-83AA-F2C3CA534716}"/>
              </a:ext>
            </a:extLst>
          </p:cNvPr>
          <p:cNvSpPr>
            <a:spLocks noGrp="1"/>
          </p:cNvSpPr>
          <p:nvPr>
            <p:ph sz="half" idx="2" hasCustomPrompt="1"/>
          </p:nvPr>
        </p:nvSpPr>
        <p:spPr>
          <a:xfrm>
            <a:off x="929641" y="2171439"/>
            <a:ext cx="10043159" cy="3834799"/>
          </a:xfrm>
        </p:spPr>
        <p:txBody>
          <a:bodyPr>
            <a:normAutofit/>
          </a:bodyPr>
          <a:lstStyle>
            <a:lvl1pPr marL="228600" indent="-228600" algn="l" defTabSz="914400" rtl="0" eaLnBrk="1" latinLnBrk="0" hangingPunct="1">
              <a:lnSpc>
                <a:spcPct val="100000"/>
              </a:lnSpc>
              <a:spcBef>
                <a:spcPts val="600"/>
              </a:spcBef>
              <a:buClr>
                <a:schemeClr val="bg2"/>
              </a:buClr>
              <a:buFont typeface="Arial" panose="020B0604020202020204" pitchFamily="34" charset="0"/>
              <a:buChar char="•"/>
              <a:defRPr lang="en-US" sz="2800" i="0" kern="1200" dirty="0" smtClean="0">
                <a:solidFill>
                  <a:schemeClr val="tx1">
                    <a:lumMod val="75000"/>
                    <a:lumOff val="25000"/>
                  </a:schemeClr>
                </a:solidFill>
                <a:latin typeface="+mn-lt"/>
                <a:ea typeface="+mn-ea"/>
                <a:cs typeface="+mn-cs"/>
              </a:defRPr>
            </a:lvl1pPr>
            <a:lvl2pPr marL="734400" indent="-228600" algn="l" defTabSz="914400" rtl="0" eaLnBrk="1" latinLnBrk="0" hangingPunct="1">
              <a:lnSpc>
                <a:spcPct val="100000"/>
              </a:lnSpc>
              <a:spcBef>
                <a:spcPts val="600"/>
              </a:spcBef>
              <a:buFont typeface="Arial" panose="020B0604020202020204" pitchFamily="34" charset="0"/>
              <a:buChar char="•"/>
              <a:defRPr lang="en-US" sz="2400" kern="1200" dirty="0" smtClean="0">
                <a:solidFill>
                  <a:schemeClr val="tx1">
                    <a:lumMod val="75000"/>
                    <a:lumOff val="25000"/>
                  </a:schemeClr>
                </a:solidFill>
                <a:latin typeface="+mn-lt"/>
                <a:ea typeface="+mn-ea"/>
                <a:cs typeface="+mn-cs"/>
              </a:defRPr>
            </a:lvl2pPr>
            <a:lvl3pPr marL="1191600" indent="-228600" algn="l" defTabSz="914400" rtl="0" eaLnBrk="1" latinLnBrk="0" hangingPunct="1">
              <a:lnSpc>
                <a:spcPct val="100000"/>
              </a:lnSpc>
              <a:spcBef>
                <a:spcPts val="600"/>
              </a:spcBef>
              <a:buFont typeface="Arial" panose="020B0604020202020204" pitchFamily="34" charset="0"/>
              <a:buChar char="•"/>
              <a:defRPr lang="en-US" sz="2400" kern="1200" dirty="0" smtClean="0">
                <a:solidFill>
                  <a:schemeClr val="tx1">
                    <a:lumMod val="75000"/>
                    <a:lumOff val="25000"/>
                  </a:schemeClr>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marL="228600" lvl="0" indent="-228600" algn="l" defTabSz="914400" rtl="0" eaLnBrk="1" latinLnBrk="0" hangingPunct="1">
              <a:lnSpc>
                <a:spcPct val="100000"/>
              </a:lnSpc>
              <a:spcBef>
                <a:spcPts val="600"/>
              </a:spcBef>
            </a:pPr>
            <a:r>
              <a:rPr lang="en-US" dirty="0"/>
              <a:t>Item 1</a:t>
            </a:r>
          </a:p>
          <a:p>
            <a:pPr marL="734400" lvl="1" indent="-228600" algn="l" defTabSz="914400" rtl="0" eaLnBrk="1" latinLnBrk="0" hangingPunct="1">
              <a:lnSpc>
                <a:spcPct val="100000"/>
              </a:lnSpc>
              <a:spcBef>
                <a:spcPts val="600"/>
              </a:spcBef>
            </a:pPr>
            <a:r>
              <a:rPr lang="en-US" dirty="0"/>
              <a:t>Item 2</a:t>
            </a:r>
          </a:p>
          <a:p>
            <a:pPr marL="1191600" lvl="2" indent="-228600" algn="l" defTabSz="914400" rtl="0" eaLnBrk="1" latinLnBrk="0" hangingPunct="1">
              <a:lnSpc>
                <a:spcPct val="100000"/>
              </a:lnSpc>
              <a:spcBef>
                <a:spcPts val="600"/>
              </a:spcBef>
            </a:pPr>
            <a:r>
              <a:rPr lang="en-US" dirty="0"/>
              <a:t>Item 3</a:t>
            </a:r>
          </a:p>
        </p:txBody>
      </p:sp>
    </p:spTree>
    <p:extLst>
      <p:ext uri="{BB962C8B-B14F-4D97-AF65-F5344CB8AC3E}">
        <p14:creationId xmlns:p14="http://schemas.microsoft.com/office/powerpoint/2010/main" val="38251398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9" name="Picture 8" descr="Text&#10;&#10;Description automatically generated">
            <a:extLst>
              <a:ext uri="{FF2B5EF4-FFF2-40B4-BE49-F238E27FC236}">
                <a16:creationId xmlns:a16="http://schemas.microsoft.com/office/drawing/2014/main" id="{B5C75F5F-0F12-4848-80B1-080F3F57662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6211" b="37389"/>
          <a:stretch/>
        </p:blipFill>
        <p:spPr>
          <a:xfrm>
            <a:off x="-1" y="0"/>
            <a:ext cx="12192001" cy="6858000"/>
          </a:xfrm>
          <a:prstGeom prst="rect">
            <a:avLst/>
          </a:prstGeom>
        </p:spPr>
      </p:pic>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7999"/>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713201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Picture and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327771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893311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02D90D-F195-4E3B-B696-F70E9DEFBF0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0" y="-1"/>
            <a:ext cx="12192000" cy="6858001"/>
          </a:xfrm>
          <a:prstGeom prst="rect">
            <a:avLst/>
          </a:prstGeom>
        </p:spPr>
      </p:pic>
      <p:sp>
        <p:nvSpPr>
          <p:cNvPr id="4" name="Rectangle 3">
            <a:extLst>
              <a:ext uri="{FF2B5EF4-FFF2-40B4-BE49-F238E27FC236}">
                <a16:creationId xmlns:a16="http://schemas.microsoft.com/office/drawing/2014/main" id="{2C2B7FA7-4222-47D2-B936-FA4B0F935061}"/>
              </a:ext>
            </a:extLst>
          </p:cNvPr>
          <p:cNvSpPr/>
          <p:nvPr userDrawn="1"/>
        </p:nvSpPr>
        <p:spPr>
          <a:xfrm>
            <a:off x="0" y="4903394"/>
            <a:ext cx="12192000" cy="19546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903394"/>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dirty="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1137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8729915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Up Next">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1505527" y="1659524"/>
            <a:ext cx="9042400" cy="460273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4074C5EE-DF30-4B9D-8701-2CA3C6942946}"/>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UP NEXT!</a:t>
            </a:r>
          </a:p>
        </p:txBody>
      </p:sp>
    </p:spTree>
    <p:extLst>
      <p:ext uri="{BB962C8B-B14F-4D97-AF65-F5344CB8AC3E}">
        <p14:creationId xmlns:p14="http://schemas.microsoft.com/office/powerpoint/2010/main" val="1854220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BEFC4C8A-DA4B-4B7B-A3FE-D3E5316A4568}"/>
              </a:ext>
            </a:extLst>
          </p:cNvPr>
          <p:cNvCxnSpPr>
            <a:cxnSpLocks/>
          </p:cNvCxnSpPr>
          <p:nvPr userDrawn="1"/>
        </p:nvCxnSpPr>
        <p:spPr>
          <a:xfrm>
            <a:off x="1912776" y="547387"/>
            <a:ext cx="977122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16307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2_Blank">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61277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a:defRPr b="1" baseline="0"/>
            </a:lvl1pPr>
          </a:lstStyle>
          <a:p>
            <a:br>
              <a:rPr lang="en-US" dirty="0"/>
            </a:br>
            <a:r>
              <a:rPr lang="en-US" dirty="0"/>
              <a:t>CLICK TO EDIT MASTER TITLE SLIDE</a:t>
            </a:r>
            <a:br>
              <a:rPr lang="en-US" dirty="0"/>
            </a:br>
            <a:endParaRPr lang="en-US" dirty="0"/>
          </a:p>
        </p:txBody>
      </p:sp>
      <p:sp>
        <p:nvSpPr>
          <p:cNvPr id="3" name="Date Placeholder 2"/>
          <p:cNvSpPr>
            <a:spLocks noGrp="1"/>
          </p:cNvSpPr>
          <p:nvPr>
            <p:ph type="dt" sz="half" idx="10"/>
          </p:nvPr>
        </p:nvSpPr>
        <p:spPr/>
        <p:txBody>
          <a:bodyPr/>
          <a:lstStyle/>
          <a:p>
            <a:fld id="{6CA6CFF7-3281-43C1-B8BF-67A22EBDC45D}" type="datetime1">
              <a:rPr lang="en-US" smtClean="0">
                <a:solidFill>
                  <a:prstClr val="black">
                    <a:tint val="75000"/>
                  </a:prstClr>
                </a:solidFill>
              </a:rPr>
              <a:pPr/>
              <a:t>1/24/2023</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1E24C6FB-D328-4022-BDF2-D4C8288275A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22752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91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950463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PK -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40518158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PK - Title Slid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B7F15-C641-2F42-921B-4659DEC394CD}"/>
              </a:ext>
            </a:extLst>
          </p:cNvPr>
          <p:cNvSpPr>
            <a:spLocks noGrp="1"/>
          </p:cNvSpPr>
          <p:nvPr>
            <p:ph type="ctrTitle"/>
          </p:nvPr>
        </p:nvSpPr>
        <p:spPr>
          <a:xfrm>
            <a:off x="1072056" y="1122363"/>
            <a:ext cx="9595945" cy="2387600"/>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C02858F-4C66-7A4F-9114-E70314CCFE39}"/>
              </a:ext>
            </a:extLst>
          </p:cNvPr>
          <p:cNvSpPr>
            <a:spLocks noGrp="1"/>
          </p:cNvSpPr>
          <p:nvPr>
            <p:ph type="subTitle" idx="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a:t>
            </a:r>
          </a:p>
        </p:txBody>
      </p:sp>
      <p:sp>
        <p:nvSpPr>
          <p:cNvPr id="6" name="Slide Number Placeholder 5">
            <a:extLst>
              <a:ext uri="{FF2B5EF4-FFF2-40B4-BE49-F238E27FC236}">
                <a16:creationId xmlns:a16="http://schemas.microsoft.com/office/drawing/2014/main" id="{C9BD3091-9A6E-0940-B7D3-05D86BF2291A}"/>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10" name="Text Placeholder 9">
            <a:extLst>
              <a:ext uri="{FF2B5EF4-FFF2-40B4-BE49-F238E27FC236}">
                <a16:creationId xmlns:a16="http://schemas.microsoft.com/office/drawing/2014/main" id="{C1B696B0-9B42-454D-8E9A-A9C96244358E}"/>
              </a:ext>
            </a:extLst>
          </p:cNvPr>
          <p:cNvSpPr>
            <a:spLocks noGrp="1"/>
          </p:cNvSpPr>
          <p:nvPr>
            <p:ph type="body" sz="quarter" idx="13" hasCustomPrompt="1"/>
          </p:nvPr>
        </p:nvSpPr>
        <p:spPr>
          <a:xfrm>
            <a:off x="8156576" y="5735637"/>
            <a:ext cx="3197225" cy="465138"/>
          </a:xfrm>
          <a:prstGeom prst="rect">
            <a:avLst/>
          </a:prstGeom>
        </p:spPr>
        <p:txBody>
          <a:bodyPr>
            <a:normAutofit/>
          </a:bodyPr>
          <a:lstStyle>
            <a:lvl1pPr marL="0" indent="0" algn="r">
              <a:buNone/>
              <a:defRPr sz="1200">
                <a:latin typeface="+mj-lt"/>
              </a:defRPr>
            </a:lvl1pPr>
          </a:lstStyle>
          <a:p>
            <a:pPr lvl="0"/>
            <a:r>
              <a:rPr lang="en-US"/>
              <a:t>Enter presenter here if necessary</a:t>
            </a:r>
            <a:br>
              <a:rPr lang="en-US"/>
            </a:br>
            <a:r>
              <a:rPr lang="en-US"/>
              <a:t>Enter date here</a:t>
            </a:r>
          </a:p>
        </p:txBody>
      </p:sp>
    </p:spTree>
    <p:extLst>
      <p:ext uri="{BB962C8B-B14F-4D97-AF65-F5344CB8AC3E}">
        <p14:creationId xmlns:p14="http://schemas.microsoft.com/office/powerpoint/2010/main" val="1387640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786721-E37B-9B40-8F8F-0345515258F2}"/>
              </a:ext>
            </a:extLst>
          </p:cNvPr>
          <p:cNvPicPr>
            <a:picLocks noChangeAspect="1"/>
          </p:cNvPicPr>
          <p:nvPr userDrawn="1"/>
        </p:nvPicPr>
        <p:blipFill>
          <a:blip r:embed="rId2"/>
          <a:stretch>
            <a:fillRect/>
          </a:stretch>
        </p:blipFill>
        <p:spPr>
          <a:xfrm>
            <a:off x="0" y="3049"/>
            <a:ext cx="12192000" cy="6851904"/>
          </a:xfrm>
          <a:prstGeom prst="rect">
            <a:avLst/>
          </a:prstGeom>
        </p:spPr>
      </p:pic>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sp>
        <p:nvSpPr>
          <p:cNvPr id="6" name="TextBox 5">
            <a:extLst>
              <a:ext uri="{FF2B5EF4-FFF2-40B4-BE49-F238E27FC236}">
                <a16:creationId xmlns:a16="http://schemas.microsoft.com/office/drawing/2014/main" id="{B0DDF181-3270-DA41-B667-15C2871DAF2C}"/>
              </a:ext>
            </a:extLst>
          </p:cNvPr>
          <p:cNvSpPr txBox="1"/>
          <p:nvPr userDrawn="1"/>
        </p:nvSpPr>
        <p:spPr>
          <a:xfrm>
            <a:off x="838199" y="6431190"/>
            <a:ext cx="3793524" cy="215444"/>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800">
                <a:solidFill>
                  <a:schemeClr val="accent3"/>
                </a:solidFill>
              </a:rPr>
              <a:t>Confidential for internal use only</a:t>
            </a:r>
          </a:p>
        </p:txBody>
      </p:sp>
      <p:sp>
        <p:nvSpPr>
          <p:cNvPr id="7" name="Title 1">
            <a:extLst>
              <a:ext uri="{FF2B5EF4-FFF2-40B4-BE49-F238E27FC236}">
                <a16:creationId xmlns:a16="http://schemas.microsoft.com/office/drawing/2014/main" id="{82DD5684-DA30-DE4B-AA81-693259D515B7}"/>
              </a:ext>
            </a:extLst>
          </p:cNvPr>
          <p:cNvSpPr>
            <a:spLocks noGrp="1"/>
          </p:cNvSpPr>
          <p:nvPr>
            <p:ph type="ctrTitle" hasCustomPrompt="1"/>
          </p:nvPr>
        </p:nvSpPr>
        <p:spPr>
          <a:xfrm>
            <a:off x="1072056" y="1122363"/>
            <a:ext cx="9595945" cy="2387600"/>
          </a:xfrm>
        </p:spPr>
        <p:txBody>
          <a:bodyPr anchor="b"/>
          <a:lstStyle>
            <a:lvl1pPr algn="l">
              <a:defRPr sz="6000">
                <a:solidFill>
                  <a:schemeClr val="bg1"/>
                </a:solidFill>
              </a:defRPr>
            </a:lvl1pPr>
          </a:lstStyle>
          <a:p>
            <a:r>
              <a:rPr lang="en-US"/>
              <a:t>Section title page</a:t>
            </a:r>
          </a:p>
        </p:txBody>
      </p:sp>
      <p:sp>
        <p:nvSpPr>
          <p:cNvPr id="8" name="Subtitle 2">
            <a:extLst>
              <a:ext uri="{FF2B5EF4-FFF2-40B4-BE49-F238E27FC236}">
                <a16:creationId xmlns:a16="http://schemas.microsoft.com/office/drawing/2014/main" id="{2273D6FE-3673-1F47-8AEC-3CEC7E26A6A0}"/>
              </a:ext>
            </a:extLst>
          </p:cNvPr>
          <p:cNvSpPr>
            <a:spLocks noGrp="1"/>
          </p:cNvSpPr>
          <p:nvPr>
            <p:ph type="subTitle" idx="1" hasCustomPrompt="1"/>
          </p:nvPr>
        </p:nvSpPr>
        <p:spPr>
          <a:xfrm>
            <a:off x="1072056" y="3602038"/>
            <a:ext cx="9595945" cy="1655762"/>
          </a:xfrm>
          <a:prstGeom prst="rect">
            <a:avLst/>
          </a:prstGeom>
        </p:spPr>
        <p:txBody>
          <a:bodyPr/>
          <a:lstStyle>
            <a:lvl1pPr marL="0" indent="0" algn="l">
              <a:buNone/>
              <a:defRPr sz="2400">
                <a:solidFill>
                  <a:schemeClr val="bg1"/>
                </a:solidFill>
              </a:defRPr>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Subtitle if you need it</a:t>
            </a:r>
          </a:p>
        </p:txBody>
      </p:sp>
    </p:spTree>
    <p:extLst>
      <p:ext uri="{BB962C8B-B14F-4D97-AF65-F5344CB8AC3E}">
        <p14:creationId xmlns:p14="http://schemas.microsoft.com/office/powerpoint/2010/main" val="17429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7072997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29317117-AA1F-464C-8086-CE88558BEC16}"/>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34683"/>
            <a:ext cx="10536237" cy="4801004"/>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21152301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9" name="Content Placeholder 8">
            <a:extLst>
              <a:ext uri="{FF2B5EF4-FFF2-40B4-BE49-F238E27FC236}">
                <a16:creationId xmlns:a16="http://schemas.microsoft.com/office/drawing/2014/main" id="{8AC87E82-C806-D64E-9413-AFF2F67AE65E}"/>
              </a:ext>
            </a:extLst>
          </p:cNvPr>
          <p:cNvSpPr>
            <a:spLocks noGrp="1"/>
          </p:cNvSpPr>
          <p:nvPr>
            <p:ph sz="quarter" idx="14"/>
          </p:nvPr>
        </p:nvSpPr>
        <p:spPr>
          <a:xfrm>
            <a:off x="817564" y="1346044"/>
            <a:ext cx="10536237" cy="478964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6084320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with Accent Lin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cxnSp>
        <p:nvCxnSpPr>
          <p:cNvPr id="7" name="Straight Connector 6">
            <a:extLst>
              <a:ext uri="{FF2B5EF4-FFF2-40B4-BE49-F238E27FC236}">
                <a16:creationId xmlns:a16="http://schemas.microsoft.com/office/drawing/2014/main" id="{03E69DA5-5A22-447A-97D9-CC3D5F78D6D7}"/>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253187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F13C3F77-13D6-41B3-8666-5F04AFCCC415}"/>
              </a:ext>
            </a:extLst>
          </p:cNvPr>
          <p:cNvSpPr>
            <a:spLocks noGrp="1"/>
          </p:cNvSpPr>
          <p:nvPr>
            <p:ph type="body" sz="quarter" idx="15" hasCustomPrompt="1"/>
          </p:nvPr>
        </p:nvSpPr>
        <p:spPr>
          <a:xfrm>
            <a:off x="846271" y="500525"/>
            <a:ext cx="10499458" cy="623932"/>
          </a:xfrm>
          <a:prstGeom prst="rect">
            <a:avLst/>
          </a:prstGeom>
        </p:spPr>
        <p:txBody>
          <a:bodyPr>
            <a:noAutofit/>
          </a:bodyPr>
          <a:lstStyle>
            <a:lvl1pPr marL="0" indent="0">
              <a:buNone/>
              <a:defRPr sz="4000">
                <a:latin typeface="+mn-lt"/>
              </a:defRPr>
            </a:lvl1pPr>
          </a:lstStyle>
          <a:p>
            <a:pPr lvl="0"/>
            <a:r>
              <a:rPr lang="en-US"/>
              <a:t>Title Here</a:t>
            </a:r>
          </a:p>
        </p:txBody>
      </p:sp>
    </p:spTree>
    <p:extLst>
      <p:ext uri="{BB962C8B-B14F-4D97-AF65-F5344CB8AC3E}">
        <p14:creationId xmlns:p14="http://schemas.microsoft.com/office/powerpoint/2010/main" val="16817205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tandard Conten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10499458"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1" y="438907"/>
            <a:ext cx="7412826"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10499457"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26349841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bullets and chart or pic">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Content Placeholder 2">
            <a:extLst>
              <a:ext uri="{FF2B5EF4-FFF2-40B4-BE49-F238E27FC236}">
                <a16:creationId xmlns:a16="http://schemas.microsoft.com/office/drawing/2014/main" id="{FAF4B17A-20F4-3240-AC07-023CEA8F0E84}"/>
              </a:ext>
            </a:extLst>
          </p:cNvPr>
          <p:cNvSpPr>
            <a:spLocks noGrp="1"/>
          </p:cNvSpPr>
          <p:nvPr>
            <p:ph sz="quarter" idx="13" hasCustomPrompt="1"/>
          </p:nvPr>
        </p:nvSpPr>
        <p:spPr>
          <a:xfrm>
            <a:off x="6120116" y="133350"/>
            <a:ext cx="5943600" cy="5943600"/>
          </a:xfrm>
          <a:prstGeom prst="rect">
            <a:avLst/>
          </a:prstGeom>
        </p:spPr>
        <p:txBody>
          <a:bodyPr/>
          <a:lstStyle/>
          <a:p>
            <a:pPr lvl="0"/>
            <a:r>
              <a:rPr lang="en-US"/>
              <a:t>Photo or chart here</a:t>
            </a:r>
          </a:p>
        </p:txBody>
      </p:sp>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2" y="781050"/>
            <a:ext cx="6916737"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5111750"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Tree>
    <p:extLst>
      <p:ext uri="{BB962C8B-B14F-4D97-AF65-F5344CB8AC3E}">
        <p14:creationId xmlns:p14="http://schemas.microsoft.com/office/powerpoint/2010/main" val="20166427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emphasis column">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1404938"/>
            <a:ext cx="7268108" cy="4819650"/>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Tree>
    <p:extLst>
      <p:ext uri="{BB962C8B-B14F-4D97-AF65-F5344CB8AC3E}">
        <p14:creationId xmlns:p14="http://schemas.microsoft.com/office/powerpoint/2010/main" val="903733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explainer paragraph">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1" name="Text Placeholder 10">
            <a:extLst>
              <a:ext uri="{FF2B5EF4-FFF2-40B4-BE49-F238E27FC236}">
                <a16:creationId xmlns:a16="http://schemas.microsoft.com/office/drawing/2014/main" id="{93F26383-0BD0-714C-8382-B65ABF2608EE}"/>
              </a:ext>
            </a:extLst>
          </p:cNvPr>
          <p:cNvSpPr>
            <a:spLocks noGrp="1"/>
          </p:cNvSpPr>
          <p:nvPr>
            <p:ph type="body" sz="quarter" idx="14" hasCustomPrompt="1"/>
          </p:nvPr>
        </p:nvSpPr>
        <p:spPr>
          <a:xfrm>
            <a:off x="846271" y="781050"/>
            <a:ext cx="7278036" cy="623932"/>
          </a:xfrm>
          <a:prstGeom prst="rect">
            <a:avLst/>
          </a:prstGeom>
        </p:spPr>
        <p:txBody>
          <a:bodyPr>
            <a:noAutofit/>
          </a:bodyPr>
          <a:lstStyle>
            <a:lvl1pPr marL="0" indent="0">
              <a:buNone/>
              <a:defRPr sz="4000">
                <a:latin typeface="+mn-lt"/>
              </a:defRPr>
            </a:lvl1pPr>
          </a:lstStyle>
          <a:p>
            <a:pPr lvl="0"/>
            <a:r>
              <a:rPr lang="en-US"/>
              <a:t>Title Here</a:t>
            </a:r>
          </a:p>
        </p:txBody>
      </p:sp>
      <p:sp>
        <p:nvSpPr>
          <p:cNvPr id="12" name="Text Placeholder 10">
            <a:extLst>
              <a:ext uri="{FF2B5EF4-FFF2-40B4-BE49-F238E27FC236}">
                <a16:creationId xmlns:a16="http://schemas.microsoft.com/office/drawing/2014/main" id="{17077F88-2CA9-FF4B-8C3B-DADE06AAC487}"/>
              </a:ext>
            </a:extLst>
          </p:cNvPr>
          <p:cNvSpPr>
            <a:spLocks noGrp="1"/>
          </p:cNvSpPr>
          <p:nvPr>
            <p:ph type="body" sz="quarter" idx="15" hasCustomPrompt="1"/>
          </p:nvPr>
        </p:nvSpPr>
        <p:spPr>
          <a:xfrm>
            <a:off x="846272" y="438907"/>
            <a:ext cx="6916737" cy="623932"/>
          </a:xfrm>
          <a:prstGeom prst="rect">
            <a:avLst/>
          </a:prstGeom>
        </p:spPr>
        <p:txBody>
          <a:bodyPr>
            <a:normAutofit/>
          </a:bodyPr>
          <a:lstStyle>
            <a:lvl1pPr marL="0" indent="0">
              <a:buNone/>
              <a:defRPr sz="1800" b="1">
                <a:solidFill>
                  <a:srgbClr val="81BE41"/>
                </a:solidFill>
                <a:latin typeface="+mn-lt"/>
              </a:defRPr>
            </a:lvl1pPr>
          </a:lstStyle>
          <a:p>
            <a:pPr lvl="0"/>
            <a:r>
              <a:rPr lang="en-US"/>
              <a:t>SECTION TITLE HERE ALL CAPS</a:t>
            </a:r>
          </a:p>
        </p:txBody>
      </p:sp>
      <p:sp>
        <p:nvSpPr>
          <p:cNvPr id="14" name="Text Placeholder 13">
            <a:extLst>
              <a:ext uri="{FF2B5EF4-FFF2-40B4-BE49-F238E27FC236}">
                <a16:creationId xmlns:a16="http://schemas.microsoft.com/office/drawing/2014/main" id="{BE9B9F3B-3665-4147-9890-0FC4F8DA2371}"/>
              </a:ext>
            </a:extLst>
          </p:cNvPr>
          <p:cNvSpPr>
            <a:spLocks noGrp="1"/>
          </p:cNvSpPr>
          <p:nvPr>
            <p:ph type="body" sz="quarter" idx="16" hasCustomPrompt="1"/>
          </p:nvPr>
        </p:nvSpPr>
        <p:spPr>
          <a:xfrm>
            <a:off x="846138" y="2448232"/>
            <a:ext cx="7268108" cy="3776356"/>
          </a:xfrm>
          <a:prstGeom prst="rect">
            <a:avLst/>
          </a:prstGeom>
        </p:spPr>
        <p:txBody>
          <a:bodyPr/>
          <a:lstStyle>
            <a:lvl1pPr marL="302409" indent="-302409">
              <a:lnSpc>
                <a:spcPct val="120000"/>
              </a:lnSpc>
              <a:spcBef>
                <a:spcPts val="280"/>
              </a:spcBef>
              <a:buClr>
                <a:srgbClr val="CC0000"/>
              </a:buClr>
              <a:buSzPct val="110000"/>
              <a:buBlip>
                <a:blip r:embed="rId3"/>
              </a:buBlip>
              <a:defRPr lang="en-US" sz="2400" smtClean="0"/>
            </a:lvl1pPr>
          </a:lstStyle>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p>
          <a:p>
            <a:pPr marL="285750" indent="-285750">
              <a:lnSpc>
                <a:spcPct val="120000"/>
              </a:lnSpc>
              <a:spcBef>
                <a:spcPts val="265"/>
              </a:spcBef>
              <a:buClr>
                <a:srgbClr val="CC0000"/>
              </a:buClr>
              <a:buSzPct val="110000"/>
              <a:buBlip>
                <a:blip r:embed="rId3"/>
              </a:buBlip>
            </a:pPr>
            <a:r>
              <a:rPr lang="en-US" sz="2400">
                <a:latin typeface="+mj-lt"/>
              </a:rPr>
              <a:t>Content here</a:t>
            </a:r>
            <a:endParaRPr lang="en-US"/>
          </a:p>
        </p:txBody>
      </p:sp>
      <p:sp>
        <p:nvSpPr>
          <p:cNvPr id="9" name="Rectangle 8">
            <a:extLst>
              <a:ext uri="{FF2B5EF4-FFF2-40B4-BE49-F238E27FC236}">
                <a16:creationId xmlns:a16="http://schemas.microsoft.com/office/drawing/2014/main" id="{4249BD77-1D4E-E841-AB35-AC00C522B538}"/>
              </a:ext>
            </a:extLst>
          </p:cNvPr>
          <p:cNvSpPr/>
          <p:nvPr userDrawn="1"/>
        </p:nvSpPr>
        <p:spPr>
          <a:xfrm>
            <a:off x="8374792" y="0"/>
            <a:ext cx="3373561" cy="622715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800"/>
          </a:p>
        </p:txBody>
      </p:sp>
      <p:sp>
        <p:nvSpPr>
          <p:cNvPr id="15" name="Triangle 14">
            <a:extLst>
              <a:ext uri="{FF2B5EF4-FFF2-40B4-BE49-F238E27FC236}">
                <a16:creationId xmlns:a16="http://schemas.microsoft.com/office/drawing/2014/main" id="{1FD70377-2564-0542-B301-6F0487632F3B}"/>
              </a:ext>
            </a:extLst>
          </p:cNvPr>
          <p:cNvSpPr/>
          <p:nvPr userDrawn="1"/>
        </p:nvSpPr>
        <p:spPr>
          <a:xfrm rot="5400000">
            <a:off x="8306256" y="684180"/>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a:extLst>
              <a:ext uri="{FF2B5EF4-FFF2-40B4-BE49-F238E27FC236}">
                <a16:creationId xmlns:a16="http://schemas.microsoft.com/office/drawing/2014/main" id="{B7CC0B83-2E23-4F41-9ADF-8E5177C4B0F9}"/>
              </a:ext>
            </a:extLst>
          </p:cNvPr>
          <p:cNvSpPr>
            <a:spLocks noGrp="1"/>
          </p:cNvSpPr>
          <p:nvPr>
            <p:ph type="body" sz="quarter" idx="17" hasCustomPrompt="1"/>
          </p:nvPr>
        </p:nvSpPr>
        <p:spPr>
          <a:xfrm>
            <a:off x="8611737" y="601349"/>
            <a:ext cx="3009993" cy="803590"/>
          </a:xfrm>
          <a:prstGeom prst="rect">
            <a:avLst/>
          </a:prstGeom>
        </p:spPr>
        <p:txBody>
          <a:bodyPr>
            <a:normAutofit/>
          </a:bodyPr>
          <a:lstStyle>
            <a:lvl1pPr marL="0" indent="0">
              <a:buNone/>
              <a:defRPr sz="2400">
                <a:solidFill>
                  <a:schemeClr val="bg1"/>
                </a:solidFill>
                <a:latin typeface="+mj-lt"/>
              </a:defRPr>
            </a:lvl1pPr>
          </a:lstStyle>
          <a:p>
            <a:pPr lvl="0"/>
            <a:r>
              <a:rPr lang="en-US"/>
              <a:t>Title here that can go to two lines</a:t>
            </a:r>
          </a:p>
        </p:txBody>
      </p:sp>
      <p:sp>
        <p:nvSpPr>
          <p:cNvPr id="16" name="Text Placeholder 15">
            <a:extLst>
              <a:ext uri="{FF2B5EF4-FFF2-40B4-BE49-F238E27FC236}">
                <a16:creationId xmlns:a16="http://schemas.microsoft.com/office/drawing/2014/main" id="{0EE99B71-9E71-6B4C-BD2F-405351D05524}"/>
              </a:ext>
            </a:extLst>
          </p:cNvPr>
          <p:cNvSpPr>
            <a:spLocks noGrp="1"/>
          </p:cNvSpPr>
          <p:nvPr>
            <p:ph type="body" sz="quarter" idx="18" hasCustomPrompt="1"/>
          </p:nvPr>
        </p:nvSpPr>
        <p:spPr>
          <a:xfrm>
            <a:off x="8611737" y="1404938"/>
            <a:ext cx="3009993" cy="4672012"/>
          </a:xfrm>
          <a:prstGeom prst="rect">
            <a:avLst/>
          </a:prstGeom>
        </p:spPr>
        <p:txBody>
          <a:bodyPr>
            <a:normAutofit/>
          </a:bodyPr>
          <a:lstStyle>
            <a:lvl1pPr marL="0" indent="0">
              <a:buFontTx/>
              <a:buNone/>
              <a:defRPr sz="1800">
                <a:solidFill>
                  <a:srgbClr val="81BE41"/>
                </a:solidFill>
              </a:defRPr>
            </a:lvl1pPr>
          </a:lstStyle>
          <a:p>
            <a:pPr lvl="0"/>
            <a:r>
              <a:rPr lang="en-US"/>
              <a:t>Text here paragraph here</a:t>
            </a:r>
          </a:p>
        </p:txBody>
      </p:sp>
      <p:sp>
        <p:nvSpPr>
          <p:cNvPr id="13" name="Text Placeholder 10">
            <a:extLst>
              <a:ext uri="{FF2B5EF4-FFF2-40B4-BE49-F238E27FC236}">
                <a16:creationId xmlns:a16="http://schemas.microsoft.com/office/drawing/2014/main" id="{E22E90BD-B590-BA45-A263-E6D35B081230}"/>
              </a:ext>
            </a:extLst>
          </p:cNvPr>
          <p:cNvSpPr>
            <a:spLocks noGrp="1"/>
          </p:cNvSpPr>
          <p:nvPr>
            <p:ph type="body" sz="quarter" idx="19" hasCustomPrompt="1"/>
          </p:nvPr>
        </p:nvSpPr>
        <p:spPr>
          <a:xfrm>
            <a:off x="846271" y="1756217"/>
            <a:ext cx="7278036" cy="623932"/>
          </a:xfrm>
          <a:prstGeom prst="rect">
            <a:avLst/>
          </a:prstGeom>
        </p:spPr>
        <p:txBody>
          <a:bodyPr>
            <a:normAutofit/>
          </a:bodyPr>
          <a:lstStyle>
            <a:lvl1pPr marL="0" marR="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sz="1600">
                <a:latin typeface="+mj-lt"/>
              </a:defRPr>
            </a:lvl1pPr>
          </a:lstStyle>
          <a:p>
            <a:pPr marL="0" marR="0" lvl="0" indent="0" algn="l" defTabSz="914389"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Multi-line short paragraph here Multi-line short paragraph here Multi-line short paragraph here Multi-line short paragraph here </a:t>
            </a:r>
          </a:p>
          <a:p>
            <a:pPr lvl="0"/>
            <a:endParaRPr lang="en-US"/>
          </a:p>
        </p:txBody>
      </p:sp>
      <p:sp>
        <p:nvSpPr>
          <p:cNvPr id="17" name="Text Placeholder 10">
            <a:extLst>
              <a:ext uri="{FF2B5EF4-FFF2-40B4-BE49-F238E27FC236}">
                <a16:creationId xmlns:a16="http://schemas.microsoft.com/office/drawing/2014/main" id="{D4221776-AB03-A749-B37C-31F977F8E067}"/>
              </a:ext>
            </a:extLst>
          </p:cNvPr>
          <p:cNvSpPr>
            <a:spLocks noGrp="1"/>
          </p:cNvSpPr>
          <p:nvPr>
            <p:ph type="body" sz="quarter" idx="20" hasCustomPrompt="1"/>
          </p:nvPr>
        </p:nvSpPr>
        <p:spPr>
          <a:xfrm>
            <a:off x="846272" y="1474839"/>
            <a:ext cx="6916737" cy="281378"/>
          </a:xfrm>
          <a:prstGeom prst="rect">
            <a:avLst/>
          </a:prstGeom>
        </p:spPr>
        <p:txBody>
          <a:bodyPr anchor="ctr">
            <a:normAutofit/>
          </a:bodyPr>
          <a:lstStyle>
            <a:lvl1pPr marL="0" indent="0">
              <a:buNone/>
              <a:defRPr sz="1600" b="1">
                <a:solidFill>
                  <a:srgbClr val="81BE41"/>
                </a:solidFill>
                <a:latin typeface="+mn-lt"/>
              </a:defRPr>
            </a:lvl1pPr>
          </a:lstStyle>
          <a:p>
            <a:pPr lvl="0"/>
            <a:r>
              <a:rPr lang="en-US"/>
              <a:t>WHAT WE DO OR OTHER HEADING HERE:</a:t>
            </a:r>
          </a:p>
        </p:txBody>
      </p:sp>
    </p:spTree>
    <p:extLst>
      <p:ext uri="{BB962C8B-B14F-4D97-AF65-F5344CB8AC3E}">
        <p14:creationId xmlns:p14="http://schemas.microsoft.com/office/powerpoint/2010/main" val="309633625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lumns bleed off pa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6AE6E72-51AA-2341-A1C5-346EDCBA939E}"/>
              </a:ext>
            </a:extLst>
          </p:cNvPr>
          <p:cNvSpPr/>
          <p:nvPr userDrawn="1"/>
        </p:nvSpPr>
        <p:spPr>
          <a:xfrm>
            <a:off x="8692180" y="1"/>
            <a:ext cx="3499811" cy="61769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Content Placeholder 8">
            <a:extLst>
              <a:ext uri="{FF2B5EF4-FFF2-40B4-BE49-F238E27FC236}">
                <a16:creationId xmlns:a16="http://schemas.microsoft.com/office/drawing/2014/main" id="{63C8C71E-5F94-4374-9204-5D2BD2FA21F4}"/>
              </a:ext>
            </a:extLst>
          </p:cNvPr>
          <p:cNvSpPr>
            <a:spLocks noGrp="1"/>
          </p:cNvSpPr>
          <p:nvPr>
            <p:ph sz="quarter" idx="15"/>
          </p:nvPr>
        </p:nvSpPr>
        <p:spPr>
          <a:xfrm>
            <a:off x="8875059" y="365126"/>
            <a:ext cx="2958353" cy="5811837"/>
          </a:xfrm>
          <a:prstGeom prst="rect">
            <a:avLst/>
          </a:prstGeom>
        </p:spPr>
        <p:txBody>
          <a:bodyPr>
            <a:normAutofit/>
          </a:bodyPr>
          <a:lstStyle>
            <a:lvl1pPr marL="228597" indent="-228597">
              <a:buFontTx/>
              <a:buBlip>
                <a:blip r:embed="rId2"/>
              </a:buBlip>
              <a:defRPr sz="2000">
                <a:latin typeface="+mj-lt"/>
              </a:defRPr>
            </a:lvl1pPr>
            <a:lvl2pPr marL="685791" indent="-228597">
              <a:buClr>
                <a:schemeClr val="accent4"/>
              </a:buClr>
              <a:buFont typeface="Arial" panose="020B0604020202020204" pitchFamily="34" charset="0"/>
              <a:buChar char="•"/>
              <a:defRPr sz="1800">
                <a:latin typeface="+mj-lt"/>
              </a:defRPr>
            </a:lvl2pPr>
            <a:lvl3pPr marL="1142986" indent="-228597">
              <a:buClr>
                <a:srgbClr val="FFC000"/>
              </a:buClr>
              <a:buFont typeface="Courier New" panose="02070309020205020404" pitchFamily="49" charset="0"/>
              <a:buChar char="o"/>
              <a:defRPr sz="1800">
                <a:latin typeface="+mj-lt"/>
              </a:defRPr>
            </a:lvl3pPr>
            <a:lvl4pPr marL="1600180" indent="-228597">
              <a:buClr>
                <a:schemeClr val="accent4"/>
              </a:buClr>
              <a:buFont typeface="Wingdings" panose="05000000000000000000" pitchFamily="2" charset="2"/>
              <a:buChar char="§"/>
              <a:defRPr sz="1800">
                <a:latin typeface="+mj-lt"/>
              </a:defRPr>
            </a:lvl4pPr>
            <a:lvl5pPr marL="2057374" indent="-228597">
              <a:buClr>
                <a:srgbClr val="FFC000"/>
              </a:buClr>
              <a:buFont typeface="Arial" panose="020B0604020202020204" pitchFamily="34" charset="0"/>
              <a:buChar char="•"/>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a:xfrm>
            <a:off x="838200" y="365126"/>
            <a:ext cx="7735644" cy="804853"/>
          </a:xfrm>
        </p:spPr>
        <p:txBody>
          <a:bodyPr/>
          <a:lstStyle/>
          <a:p>
            <a:r>
              <a:rPr lang="en-US"/>
              <a:t>Click to edit Master title style</a:t>
            </a:r>
          </a:p>
        </p:txBody>
      </p:sp>
      <p:sp>
        <p:nvSpPr>
          <p:cNvPr id="8" name="Slide Number Placeholder 3">
            <a:extLst>
              <a:ext uri="{FF2B5EF4-FFF2-40B4-BE49-F238E27FC236}">
                <a16:creationId xmlns:a16="http://schemas.microsoft.com/office/drawing/2014/main" id="{9C72C203-DC0C-7746-8455-E1C54520E0B7}"/>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1160B769-1428-144B-B261-0D765535B2F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0" name="Straight Connector 9">
            <a:extLst>
              <a:ext uri="{FF2B5EF4-FFF2-40B4-BE49-F238E27FC236}">
                <a16:creationId xmlns:a16="http://schemas.microsoft.com/office/drawing/2014/main" id="{CF3633A3-AAAD-1B47-8FE9-36136D645A7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Content Placeholder 8">
            <a:extLst>
              <a:ext uri="{FF2B5EF4-FFF2-40B4-BE49-F238E27FC236}">
                <a16:creationId xmlns:a16="http://schemas.microsoft.com/office/drawing/2014/main" id="{422903DF-6DE1-4E02-96C6-863EB609560F}"/>
              </a:ext>
            </a:extLst>
          </p:cNvPr>
          <p:cNvSpPr>
            <a:spLocks noGrp="1"/>
          </p:cNvSpPr>
          <p:nvPr>
            <p:ph sz="quarter" idx="14"/>
          </p:nvPr>
        </p:nvSpPr>
        <p:spPr>
          <a:xfrm>
            <a:off x="817564" y="1277887"/>
            <a:ext cx="7756281" cy="4899075"/>
          </a:xfrm>
          <a:prstGeom prst="rect">
            <a:avLst/>
          </a:prstGeom>
        </p:spPr>
        <p:txBody>
          <a:bodyPr/>
          <a:lstStyle>
            <a:lvl1pPr marL="228597" indent="-228597">
              <a:buFontTx/>
              <a:buBlip>
                <a:blip r:embed="rId2"/>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sz="2000">
                <a:latin typeface="+mj-lt"/>
              </a:defRPr>
            </a:lvl3pPr>
            <a:lvl4pPr marL="1600180" indent="-228597">
              <a:buClr>
                <a:schemeClr val="accent4"/>
              </a:buClr>
              <a:buFont typeface="Wingdings" panose="05000000000000000000" pitchFamily="2" charset="2"/>
              <a:buChar char="§"/>
              <a:defRPr sz="2000">
                <a:latin typeface="+mj-lt"/>
              </a:defRPr>
            </a:lvl4pPr>
            <a:lvl5pPr marL="2057374" indent="-228597">
              <a:buClr>
                <a:srgbClr val="FFC000"/>
              </a:buClr>
              <a:buFont typeface="Arial" panose="020B0604020202020204" pitchFamily="34" charset="0"/>
              <a:buChar char="•"/>
              <a:defRPr sz="20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86379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1520454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8993863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91876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akeaway points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E87CB9-17F7-714C-89D2-132E82EDA388}"/>
              </a:ext>
            </a:extLst>
          </p:cNvPr>
          <p:cNvSpPr/>
          <p:nvPr userDrawn="1"/>
        </p:nvSpPr>
        <p:spPr>
          <a:xfrm>
            <a:off x="395748" y="405585"/>
            <a:ext cx="11400504" cy="5840361"/>
          </a:xfrm>
          <a:prstGeom prst="rect">
            <a:avLst/>
          </a:prstGeom>
          <a:solidFill>
            <a:schemeClr val="tx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1">
            <a:extLst>
              <a:ext uri="{FF2B5EF4-FFF2-40B4-BE49-F238E27FC236}">
                <a16:creationId xmlns:a16="http://schemas.microsoft.com/office/drawing/2014/main" id="{5F180EDB-F294-5741-8E8A-6B5869052569}"/>
              </a:ext>
            </a:extLst>
          </p:cNvPr>
          <p:cNvSpPr>
            <a:spLocks noGrp="1"/>
          </p:cNvSpPr>
          <p:nvPr>
            <p:ph type="title" hasCustomPrompt="1"/>
          </p:nvPr>
        </p:nvSpPr>
        <p:spPr>
          <a:xfrm>
            <a:off x="838201" y="757405"/>
            <a:ext cx="3494362" cy="4930246"/>
          </a:xfrm>
        </p:spPr>
        <p:txBody>
          <a:bodyPr>
            <a:normAutofit/>
          </a:bodyPr>
          <a:lstStyle>
            <a:lvl1pPr>
              <a:defRPr>
                <a:solidFill>
                  <a:srgbClr val="083A31"/>
                </a:solidFill>
              </a:defRPr>
            </a:lvl1pPr>
          </a:lstStyle>
          <a:p>
            <a:pPr algn="r"/>
            <a:r>
              <a:rPr lang="en-US">
                <a:solidFill>
                  <a:schemeClr val="accent1"/>
                </a:solidFill>
              </a:rPr>
              <a:t>Key takeaway points slide</a:t>
            </a:r>
          </a:p>
        </p:txBody>
      </p:sp>
      <p:sp>
        <p:nvSpPr>
          <p:cNvPr id="8" name="Content Placeholder 2">
            <a:extLst>
              <a:ext uri="{FF2B5EF4-FFF2-40B4-BE49-F238E27FC236}">
                <a16:creationId xmlns:a16="http://schemas.microsoft.com/office/drawing/2014/main" id="{1FE6AC03-0E48-E04E-AC95-0D9599A82E5C}"/>
              </a:ext>
            </a:extLst>
          </p:cNvPr>
          <p:cNvSpPr>
            <a:spLocks noGrp="1"/>
          </p:cNvSpPr>
          <p:nvPr>
            <p:ph idx="1" hasCustomPrompt="1"/>
          </p:nvPr>
        </p:nvSpPr>
        <p:spPr>
          <a:xfrm>
            <a:off x="4976031" y="757405"/>
            <a:ext cx="6377769" cy="4930246"/>
          </a:xfrm>
          <a:prstGeom prst="rect">
            <a:avLst/>
          </a:prstGeom>
        </p:spPr>
        <p:txBody>
          <a:bodyPr anchor="ctr">
            <a:normAutofit/>
          </a:bodyPr>
          <a:lstStyle>
            <a:lvl1pPr marL="228597" indent="-228597">
              <a:buFontTx/>
              <a:buBlip>
                <a:blip r:embed="rId3"/>
              </a:buBlip>
              <a:defRPr>
                <a:solidFill>
                  <a:schemeClr val="tx1"/>
                </a:solidFill>
              </a:defRPr>
            </a:lvl1pPr>
          </a:lstStyle>
          <a:p>
            <a:r>
              <a:rPr lang="en-US" sz="2400"/>
              <a:t>Point number 1</a:t>
            </a:r>
          </a:p>
          <a:p>
            <a:r>
              <a:rPr lang="en-US" sz="2400"/>
              <a:t>Point number 2</a:t>
            </a:r>
          </a:p>
          <a:p>
            <a:r>
              <a:rPr lang="en-US" sz="2400"/>
              <a:t>Point number 3 - if you need it</a:t>
            </a:r>
          </a:p>
        </p:txBody>
      </p:sp>
      <p:cxnSp>
        <p:nvCxnSpPr>
          <p:cNvPr id="3" name="Straight Connector 2">
            <a:extLst>
              <a:ext uri="{FF2B5EF4-FFF2-40B4-BE49-F238E27FC236}">
                <a16:creationId xmlns:a16="http://schemas.microsoft.com/office/drawing/2014/main" id="{AD96BAC9-640B-D442-8845-E48E852FD89F}"/>
              </a:ext>
            </a:extLst>
          </p:cNvPr>
          <p:cNvCxnSpPr/>
          <p:nvPr userDrawn="1"/>
        </p:nvCxnSpPr>
        <p:spPr>
          <a:xfrm>
            <a:off x="4661219" y="1578084"/>
            <a:ext cx="0" cy="324464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4650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ntent with Accent Line">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11" name="Straight Connector 10">
            <a:extLst>
              <a:ext uri="{FF2B5EF4-FFF2-40B4-BE49-F238E27FC236}">
                <a16:creationId xmlns:a16="http://schemas.microsoft.com/office/drawing/2014/main" id="{F7A53FD1-29F8-4EA3-B73F-3F7DB08E103A}"/>
              </a:ext>
            </a:extLst>
          </p:cNvPr>
          <p:cNvCxnSpPr>
            <a:cxnSpLocks/>
          </p:cNvCxnSpPr>
          <p:nvPr userDrawn="1"/>
        </p:nvCxnSpPr>
        <p:spPr>
          <a:xfrm>
            <a:off x="817850" y="1167617"/>
            <a:ext cx="11374151"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11320212"/>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
    <p:bg>
      <p:bgRef idx="1001">
        <a:schemeClr val="bg1"/>
      </p:bgRef>
    </p:bg>
    <p:spTree>
      <p:nvGrpSpPr>
        <p:cNvPr id="1" name=""/>
        <p:cNvGrpSpPr/>
        <p:nvPr/>
      </p:nvGrpSpPr>
      <p:grpSpPr>
        <a:xfrm>
          <a:off x="0" y="0"/>
          <a:ext cx="0" cy="0"/>
          <a:chOff x="0" y="0"/>
          <a:chExt cx="0" cy="0"/>
        </a:xfrm>
      </p:grpSpPr>
      <p:sp>
        <p:nvSpPr>
          <p:cNvPr id="10" name="Content Placeholder 8">
            <a:extLst>
              <a:ext uri="{FF2B5EF4-FFF2-40B4-BE49-F238E27FC236}">
                <a16:creationId xmlns:a16="http://schemas.microsoft.com/office/drawing/2014/main" id="{C3C7FE11-FF19-4E6D-B0BC-D7A79C24A4E9}"/>
              </a:ext>
            </a:extLst>
          </p:cNvPr>
          <p:cNvSpPr>
            <a:spLocks noGrp="1"/>
          </p:cNvSpPr>
          <p:nvPr>
            <p:ph sz="quarter" idx="15"/>
          </p:nvPr>
        </p:nvSpPr>
        <p:spPr>
          <a:xfrm>
            <a:off x="6151566" y="1359004"/>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DB68D09A-E53F-458F-86A4-DDC096A39F03}"/>
              </a:ext>
            </a:extLst>
          </p:cNvPr>
          <p:cNvSpPr>
            <a:spLocks noGrp="1"/>
          </p:cNvSpPr>
          <p:nvPr>
            <p:ph sz="quarter" idx="14"/>
          </p:nvPr>
        </p:nvSpPr>
        <p:spPr>
          <a:xfrm>
            <a:off x="817564" y="1354226"/>
            <a:ext cx="5202235" cy="4781462"/>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85502B0-7B78-9847-A1D0-9F5C8D768B73}"/>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09B5C8AC-2B72-DF45-AD9C-472905F7636E}"/>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6" name="Picture 5" descr="A close up of a sign&#10;&#10;Description automatically generated">
            <a:extLst>
              <a:ext uri="{FF2B5EF4-FFF2-40B4-BE49-F238E27FC236}">
                <a16:creationId xmlns:a16="http://schemas.microsoft.com/office/drawing/2014/main" id="{008B0637-88E6-FE48-BF67-54B5E1F457E6}"/>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375824540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5E42B-F7C5-B04C-9163-EEBCA05E8952}"/>
              </a:ext>
            </a:extLst>
          </p:cNvPr>
          <p:cNvSpPr>
            <a:spLocks noGrp="1"/>
          </p:cNvSpPr>
          <p:nvPr>
            <p:ph type="title"/>
          </p:nvPr>
        </p:nvSpPr>
        <p:spPr>
          <a:xfrm>
            <a:off x="839790" y="457201"/>
            <a:ext cx="3932237" cy="1110343"/>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13154195-A561-C840-8440-1CDC01329195}"/>
              </a:ext>
            </a:extLst>
          </p:cNvPr>
          <p:cNvSpPr>
            <a:spLocks noGrp="1"/>
          </p:cNvSpPr>
          <p:nvPr>
            <p:ph type="pic" idx="1"/>
          </p:nvPr>
        </p:nvSpPr>
        <p:spPr>
          <a:xfrm>
            <a:off x="5183189" y="987426"/>
            <a:ext cx="6172200" cy="5186195"/>
          </a:xfrm>
          <a:prstGeom prst="rect">
            <a:avLst/>
          </a:prstGeom>
        </p:spPr>
        <p:txBody>
          <a:bodyPr/>
          <a:lstStyle>
            <a:lvl1pPr marL="0" indent="0">
              <a:buNone/>
              <a:defRPr sz="3200"/>
            </a:lvl1pPr>
            <a:lvl2pPr marL="457194" indent="0">
              <a:buNone/>
              <a:defRPr sz="2800"/>
            </a:lvl2pPr>
            <a:lvl3pPr marL="914389" indent="0">
              <a:buNone/>
              <a:defRPr sz="2400"/>
            </a:lvl3pPr>
            <a:lvl4pPr marL="1371583" indent="0">
              <a:buNone/>
              <a:defRPr sz="2000"/>
            </a:lvl4pPr>
            <a:lvl5pPr marL="1828777" indent="0">
              <a:buNone/>
              <a:defRPr sz="2000"/>
            </a:lvl5pPr>
            <a:lvl6pPr marL="2285971" indent="0">
              <a:buNone/>
              <a:defRPr sz="2000"/>
            </a:lvl6pPr>
            <a:lvl7pPr marL="2743167" indent="0">
              <a:buNone/>
              <a:defRPr sz="2000"/>
            </a:lvl7pPr>
            <a:lvl8pPr marL="3200361" indent="0">
              <a:buNone/>
              <a:defRPr sz="2000"/>
            </a:lvl8pPr>
            <a:lvl9pPr marL="3657555" indent="0">
              <a:buNone/>
              <a:defRPr sz="2000"/>
            </a:lvl9pPr>
          </a:lstStyle>
          <a:p>
            <a:endParaRPr lang="en-US"/>
          </a:p>
        </p:txBody>
      </p:sp>
      <p:sp>
        <p:nvSpPr>
          <p:cNvPr id="4" name="Text Placeholder 3">
            <a:extLst>
              <a:ext uri="{FF2B5EF4-FFF2-40B4-BE49-F238E27FC236}">
                <a16:creationId xmlns:a16="http://schemas.microsoft.com/office/drawing/2014/main" id="{B42B44A7-B782-B54E-B1D0-9E7841F4834D}"/>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atin typeface="+mj-lt"/>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8" name="Slide Number Placeholder 3">
            <a:extLst>
              <a:ext uri="{FF2B5EF4-FFF2-40B4-BE49-F238E27FC236}">
                <a16:creationId xmlns:a16="http://schemas.microsoft.com/office/drawing/2014/main" id="{4F695C48-C746-EC4F-A78F-49C15DB4624B}"/>
              </a:ext>
            </a:extLst>
          </p:cNvPr>
          <p:cNvSpPr>
            <a:spLocks noGrp="1"/>
          </p:cNvSpPr>
          <p:nvPr>
            <p:ph type="sldNum" sz="quarter" idx="11"/>
          </p:nvPr>
        </p:nvSpPr>
        <p:spPr>
          <a:xfrm>
            <a:off x="10857186" y="6356351"/>
            <a:ext cx="496614" cy="365125"/>
          </a:xfrm>
        </p:spPr>
        <p:txBody>
          <a:bodyPr/>
          <a:lstStyle>
            <a:lvl1pPr>
              <a:defRPr>
                <a:solidFill>
                  <a:schemeClr val="accent3"/>
                </a:solidFill>
              </a:defRPr>
            </a:lvl1pPr>
          </a:lstStyle>
          <a:p>
            <a:fld id="{3F38F04D-CF8C-FA49-B256-3C6C7BE473BD}"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4D24C226-9AB9-8C4F-A0C6-324E6FFEAE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Tree>
    <p:extLst>
      <p:ext uri="{BB962C8B-B14F-4D97-AF65-F5344CB8AC3E}">
        <p14:creationId xmlns:p14="http://schemas.microsoft.com/office/powerpoint/2010/main" val="3433351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s of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23E8E58-49BD-7B4C-BB85-A6CDE3E6842B}"/>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8" name="Picture 7" descr="A close up of a sign&#10;&#10;Description automatically generated">
            <a:extLst>
              <a:ext uri="{FF2B5EF4-FFF2-40B4-BE49-F238E27FC236}">
                <a16:creationId xmlns:a16="http://schemas.microsoft.com/office/drawing/2014/main" id="{970D54F5-B3E0-BD47-A015-9C3C01C3732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10" name="Title 1">
            <a:extLst>
              <a:ext uri="{FF2B5EF4-FFF2-40B4-BE49-F238E27FC236}">
                <a16:creationId xmlns:a16="http://schemas.microsoft.com/office/drawing/2014/main" id="{8F193F4E-14AB-47DD-8401-B72821EABAB0}"/>
              </a:ext>
            </a:extLst>
          </p:cNvPr>
          <p:cNvSpPr>
            <a:spLocks noGrp="1"/>
          </p:cNvSpPr>
          <p:nvPr>
            <p:ph type="title"/>
          </p:nvPr>
        </p:nvSpPr>
        <p:spPr>
          <a:xfrm>
            <a:off x="839790" y="457201"/>
            <a:ext cx="3932237" cy="1110343"/>
          </a:xfrm>
        </p:spPr>
        <p:txBody>
          <a:bodyPr anchor="b">
            <a:normAutofit/>
          </a:bodyPr>
          <a:lstStyle>
            <a:lvl1pPr>
              <a:defRPr sz="3600"/>
            </a:lvl1pPr>
          </a:lstStyle>
          <a:p>
            <a:r>
              <a:rPr lang="en-US"/>
              <a:t>Click to edit Master title style</a:t>
            </a:r>
          </a:p>
        </p:txBody>
      </p:sp>
      <p:sp>
        <p:nvSpPr>
          <p:cNvPr id="11" name="Text Placeholder 3">
            <a:extLst>
              <a:ext uri="{FF2B5EF4-FFF2-40B4-BE49-F238E27FC236}">
                <a16:creationId xmlns:a16="http://schemas.microsoft.com/office/drawing/2014/main" id="{02CCE92F-869F-4FB8-AF92-35C8EA00974E}"/>
              </a:ext>
            </a:extLst>
          </p:cNvPr>
          <p:cNvSpPr>
            <a:spLocks noGrp="1"/>
          </p:cNvSpPr>
          <p:nvPr>
            <p:ph type="body" sz="half" idx="2"/>
          </p:nvPr>
        </p:nvSpPr>
        <p:spPr>
          <a:xfrm>
            <a:off x="839790" y="1715209"/>
            <a:ext cx="3932237" cy="4420181"/>
          </a:xfrm>
          <a:prstGeom prst="rect">
            <a:avLst/>
          </a:prstGeom>
        </p:spPr>
        <p:txBody>
          <a:bodyPr/>
          <a:lstStyle>
            <a:lvl1pPr marL="0" indent="0">
              <a:buNone/>
              <a:defRPr sz="1600"/>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Edit Master text styles</a:t>
            </a:r>
          </a:p>
        </p:txBody>
      </p:sp>
      <p:sp>
        <p:nvSpPr>
          <p:cNvPr id="12" name="Content Placeholder 8">
            <a:extLst>
              <a:ext uri="{FF2B5EF4-FFF2-40B4-BE49-F238E27FC236}">
                <a16:creationId xmlns:a16="http://schemas.microsoft.com/office/drawing/2014/main" id="{026CB95A-DFAE-4582-B180-B372B67D7503}"/>
              </a:ext>
            </a:extLst>
          </p:cNvPr>
          <p:cNvSpPr>
            <a:spLocks noGrp="1"/>
          </p:cNvSpPr>
          <p:nvPr>
            <p:ph sz="quarter" idx="14"/>
          </p:nvPr>
        </p:nvSpPr>
        <p:spPr>
          <a:xfrm>
            <a:off x="5183188" y="987425"/>
            <a:ext cx="6169024" cy="5147965"/>
          </a:xfrm>
          <a:prstGeom prst="rect">
            <a:avLst/>
          </a:prstGeom>
        </p:spPr>
        <p:txBody>
          <a:bodyPr/>
          <a:lstStyle>
            <a:lvl1pPr marL="228597" indent="-228597">
              <a:buFontTx/>
              <a:buBlip>
                <a:blip r:embed="rId3"/>
              </a:buBlip>
              <a:defRPr>
                <a:latin typeface="+mj-lt"/>
              </a:defRPr>
            </a:lvl1pPr>
            <a:lvl2pPr marL="685791" indent="-228597">
              <a:buClr>
                <a:schemeClr val="accent4"/>
              </a:buClr>
              <a:buFont typeface="Arial" panose="020B0604020202020204" pitchFamily="34" charset="0"/>
              <a:buChar char="•"/>
              <a:defRPr>
                <a:latin typeface="+mj-lt"/>
              </a:defRPr>
            </a:lvl2pPr>
            <a:lvl3pPr marL="1142986" indent="-228597">
              <a:buClr>
                <a:srgbClr val="FFC000"/>
              </a:buClr>
              <a:buFont typeface="Courier New" panose="02070309020205020404" pitchFamily="49" charset="0"/>
              <a:buChar char="o"/>
              <a:defRPr>
                <a:latin typeface="+mj-lt"/>
              </a:defRPr>
            </a:lvl3pPr>
            <a:lvl4pPr marL="1600180" indent="-228597">
              <a:buClr>
                <a:schemeClr val="accent4"/>
              </a:buClr>
              <a:buFont typeface="Wingdings" panose="05000000000000000000" pitchFamily="2" charset="2"/>
              <a:buChar char="§"/>
              <a:defRPr>
                <a:latin typeface="+mj-lt"/>
              </a:defRPr>
            </a:lvl4pPr>
            <a:lvl5pPr marL="2057374" indent="-228597">
              <a:buClr>
                <a:srgbClr val="FFC000"/>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967769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About Sparkhoun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E578A98-50BB-FF4D-8DB7-627506F42AD4}"/>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7" name="Picture 6" descr="A close up of a sign&#10;&#10;Description automatically generated">
            <a:extLst>
              <a:ext uri="{FF2B5EF4-FFF2-40B4-BE49-F238E27FC236}">
                <a16:creationId xmlns:a16="http://schemas.microsoft.com/office/drawing/2014/main" id="{CC2FC380-016D-0746-A1D5-FD6D75BFF7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cxnSp>
        <p:nvCxnSpPr>
          <p:cNvPr id="8" name="Straight Connector 7">
            <a:extLst>
              <a:ext uri="{FF2B5EF4-FFF2-40B4-BE49-F238E27FC236}">
                <a16:creationId xmlns:a16="http://schemas.microsoft.com/office/drawing/2014/main" id="{401F1664-FB4B-4346-82CC-10384DD00834}"/>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9" name="Footer Placeholder 4">
            <a:extLst>
              <a:ext uri="{FF2B5EF4-FFF2-40B4-BE49-F238E27FC236}">
                <a16:creationId xmlns:a16="http://schemas.microsoft.com/office/drawing/2014/main" id="{1B5251FB-D2E2-D94F-92CE-231B83196F35}"/>
              </a:ext>
            </a:extLst>
          </p:cNvPr>
          <p:cNvSpPr>
            <a:spLocks noGrp="1"/>
          </p:cNvSpPr>
          <p:nvPr>
            <p:ph type="ftr" sz="quarter" idx="11"/>
          </p:nvPr>
        </p:nvSpPr>
        <p:spPr>
          <a:xfrm>
            <a:off x="4" y="6356351"/>
            <a:ext cx="4114800" cy="365125"/>
          </a:xfrm>
        </p:spPr>
        <p:txBody>
          <a:bodyPr/>
          <a:lstStyle>
            <a:lvl1pPr>
              <a:defRPr/>
            </a:lvl1pPr>
          </a:lstStyle>
          <a:p>
            <a:endParaRPr lang="en-US"/>
          </a:p>
        </p:txBody>
      </p:sp>
      <p:sp>
        <p:nvSpPr>
          <p:cNvPr id="21" name="Rectangle 20">
            <a:extLst>
              <a:ext uri="{FF2B5EF4-FFF2-40B4-BE49-F238E27FC236}">
                <a16:creationId xmlns:a16="http://schemas.microsoft.com/office/drawing/2014/main" id="{D3FFA1A1-1E3A-D848-8965-8866B0D52806}"/>
              </a:ext>
            </a:extLst>
          </p:cNvPr>
          <p:cNvSpPr/>
          <p:nvPr userDrawn="1"/>
        </p:nvSpPr>
        <p:spPr>
          <a:xfrm>
            <a:off x="4" y="1"/>
            <a:ext cx="4114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3" name="Picture 22" descr="A person standing in front of a window&#10;&#10;Description automatically generated">
            <a:extLst>
              <a:ext uri="{FF2B5EF4-FFF2-40B4-BE49-F238E27FC236}">
                <a16:creationId xmlns:a16="http://schemas.microsoft.com/office/drawing/2014/main" id="{1788F7AD-2A75-8E46-85D6-2CCE12574016}"/>
              </a:ext>
            </a:extLst>
          </p:cNvPr>
          <p:cNvPicPr>
            <a:picLocks noChangeAspect="1"/>
          </p:cNvPicPr>
          <p:nvPr userDrawn="1"/>
        </p:nvPicPr>
        <p:blipFill rotWithShape="1">
          <a:blip r:embed="rId3" cstate="screen">
            <a:duotone>
              <a:prstClr val="black"/>
              <a:schemeClr val="accent5">
                <a:tint val="45000"/>
                <a:satMod val="400000"/>
              </a:schemeClr>
            </a:duotone>
            <a:alphaModFix amt="20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a:off x="0" y="1"/>
            <a:ext cx="4114801" cy="6858000"/>
          </a:xfrm>
          <a:prstGeom prst="rect">
            <a:avLst/>
          </a:prstGeom>
        </p:spPr>
      </p:pic>
      <p:sp>
        <p:nvSpPr>
          <p:cNvPr id="30" name="TextBox 29">
            <a:extLst>
              <a:ext uri="{FF2B5EF4-FFF2-40B4-BE49-F238E27FC236}">
                <a16:creationId xmlns:a16="http://schemas.microsoft.com/office/drawing/2014/main" id="{AA2CC1FA-B549-DD4F-9404-EF2C3DDD0C5F}"/>
              </a:ext>
            </a:extLst>
          </p:cNvPr>
          <p:cNvSpPr txBox="1"/>
          <p:nvPr userDrawn="1"/>
        </p:nvSpPr>
        <p:spPr>
          <a:xfrm>
            <a:off x="479615" y="632012"/>
            <a:ext cx="3213847" cy="5493812"/>
          </a:xfrm>
          <a:prstGeom prst="rect">
            <a:avLst/>
          </a:prstGeom>
          <a:noFill/>
        </p:spPr>
        <p:txBody>
          <a:bodyPr wrap="square" rtlCol="0">
            <a:spAutoFit/>
          </a:bodyPr>
          <a:lstStyle/>
          <a:p>
            <a:pPr algn="ctr">
              <a:spcAft>
                <a:spcPts val="0"/>
              </a:spcAft>
            </a:pPr>
            <a:r>
              <a:rPr lang="en-US" sz="4800">
                <a:solidFill>
                  <a:schemeClr val="bg1"/>
                </a:solidFill>
                <a:latin typeface="+mj-lt"/>
              </a:rPr>
              <a:t>20+</a:t>
            </a:r>
            <a:r>
              <a:rPr lang="en-US" sz="1800">
                <a:solidFill>
                  <a:schemeClr val="bg1"/>
                </a:solidFill>
                <a:latin typeface="+mj-lt"/>
              </a:rPr>
              <a:t> </a:t>
            </a:r>
            <a:br>
              <a:rPr lang="en-US" sz="1800">
                <a:solidFill>
                  <a:schemeClr val="bg1"/>
                </a:solidFill>
                <a:latin typeface="+mj-lt"/>
              </a:rPr>
            </a:br>
            <a:r>
              <a:rPr lang="en-US" sz="1800">
                <a:solidFill>
                  <a:schemeClr val="bg1"/>
                </a:solidFill>
                <a:latin typeface="+mj-lt"/>
              </a:rPr>
              <a:t>years in, and we still have </a:t>
            </a:r>
            <a:br>
              <a:rPr lang="en-US" sz="1800">
                <a:solidFill>
                  <a:schemeClr val="bg1"/>
                </a:solidFill>
                <a:latin typeface="+mj-lt"/>
              </a:rPr>
            </a:br>
            <a:r>
              <a:rPr lang="en-US" sz="1800">
                <a:solidFill>
                  <a:schemeClr val="bg1"/>
                </a:solidFill>
                <a:latin typeface="+mj-lt"/>
              </a:rPr>
              <a:t>that startup energy</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4</a:t>
            </a:r>
            <a:br>
              <a:rPr lang="en-US" sz="4800">
                <a:solidFill>
                  <a:schemeClr val="bg1"/>
                </a:solidFill>
                <a:latin typeface="+mj-lt"/>
              </a:rPr>
            </a:br>
            <a:r>
              <a:rPr lang="en-US" sz="1800">
                <a:solidFill>
                  <a:schemeClr val="bg1"/>
                </a:solidFill>
                <a:latin typeface="+mj-lt"/>
              </a:rPr>
              <a:t>region offices</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250+</a:t>
            </a:r>
            <a:br>
              <a:rPr lang="en-US" sz="4800">
                <a:solidFill>
                  <a:schemeClr val="bg1"/>
                </a:solidFill>
                <a:latin typeface="+mj-lt"/>
              </a:rPr>
            </a:br>
            <a:r>
              <a:rPr lang="en-US" sz="1800" err="1">
                <a:solidFill>
                  <a:schemeClr val="bg1"/>
                </a:solidFill>
                <a:latin typeface="+mj-lt"/>
              </a:rPr>
              <a:t>sparkies</a:t>
            </a:r>
            <a:r>
              <a:rPr lang="en-US" sz="1800">
                <a:solidFill>
                  <a:schemeClr val="bg1"/>
                </a:solidFill>
                <a:latin typeface="+mj-lt"/>
              </a:rPr>
              <a:t> and growing</a:t>
            </a:r>
          </a:p>
          <a:p>
            <a:pPr algn="ctr">
              <a:spcAft>
                <a:spcPts val="600"/>
              </a:spcAft>
            </a:pPr>
            <a:endParaRPr lang="en-US" sz="1800">
              <a:solidFill>
                <a:schemeClr val="bg1"/>
              </a:solidFill>
              <a:latin typeface="+mj-lt"/>
            </a:endParaRPr>
          </a:p>
          <a:p>
            <a:pPr algn="ctr">
              <a:spcAft>
                <a:spcPts val="0"/>
              </a:spcAft>
            </a:pPr>
            <a:r>
              <a:rPr lang="en-US" sz="4800">
                <a:solidFill>
                  <a:schemeClr val="bg1"/>
                </a:solidFill>
                <a:latin typeface="+mj-lt"/>
              </a:rPr>
              <a:t>300+</a:t>
            </a:r>
          </a:p>
          <a:p>
            <a:pPr algn="ctr">
              <a:spcAft>
                <a:spcPts val="0"/>
              </a:spcAft>
            </a:pPr>
            <a:r>
              <a:rPr lang="en-US" sz="1800">
                <a:solidFill>
                  <a:schemeClr val="bg1"/>
                </a:solidFill>
                <a:latin typeface="+mj-lt"/>
              </a:rPr>
              <a:t>clients served</a:t>
            </a:r>
          </a:p>
        </p:txBody>
      </p:sp>
      <p:pic>
        <p:nvPicPr>
          <p:cNvPr id="18" name="Picture 17" descr="A picture containing clipart&#10;&#10;Description automatically generated">
            <a:extLst>
              <a:ext uri="{FF2B5EF4-FFF2-40B4-BE49-F238E27FC236}">
                <a16:creationId xmlns:a16="http://schemas.microsoft.com/office/drawing/2014/main" id="{2AE4AD1B-A151-FB4E-8C39-944CA8E5346E}"/>
              </a:ext>
            </a:extLst>
          </p:cNvPr>
          <p:cNvPicPr>
            <a:picLocks noChangeAspect="1"/>
          </p:cNvPicPr>
          <p:nvPr userDrawn="1"/>
        </p:nvPicPr>
        <p:blipFill>
          <a:blip r:embed="rId5"/>
          <a:stretch>
            <a:fillRect/>
          </a:stretch>
        </p:blipFill>
        <p:spPr>
          <a:xfrm>
            <a:off x="4664615" y="4392826"/>
            <a:ext cx="406400" cy="342900"/>
          </a:xfrm>
          <a:prstGeom prst="rect">
            <a:avLst/>
          </a:prstGeom>
        </p:spPr>
      </p:pic>
      <p:pic>
        <p:nvPicPr>
          <p:cNvPr id="20" name="Picture 19">
            <a:extLst>
              <a:ext uri="{FF2B5EF4-FFF2-40B4-BE49-F238E27FC236}">
                <a16:creationId xmlns:a16="http://schemas.microsoft.com/office/drawing/2014/main" id="{5BABCF9F-3262-2243-B806-C5EA2E48E460}"/>
              </a:ext>
            </a:extLst>
          </p:cNvPr>
          <p:cNvPicPr>
            <a:picLocks noChangeAspect="1"/>
          </p:cNvPicPr>
          <p:nvPr userDrawn="1"/>
        </p:nvPicPr>
        <p:blipFill>
          <a:blip r:embed="rId6"/>
          <a:stretch>
            <a:fillRect/>
          </a:stretch>
        </p:blipFill>
        <p:spPr>
          <a:xfrm>
            <a:off x="8204338" y="4371589"/>
            <a:ext cx="482600" cy="406400"/>
          </a:xfrm>
          <a:prstGeom prst="rect">
            <a:avLst/>
          </a:prstGeom>
        </p:spPr>
      </p:pic>
      <p:pic>
        <p:nvPicPr>
          <p:cNvPr id="22" name="Picture 21">
            <a:extLst>
              <a:ext uri="{FF2B5EF4-FFF2-40B4-BE49-F238E27FC236}">
                <a16:creationId xmlns:a16="http://schemas.microsoft.com/office/drawing/2014/main" id="{D6F3B5F0-A789-D54D-9306-5456441BFC8F}"/>
              </a:ext>
            </a:extLst>
          </p:cNvPr>
          <p:cNvPicPr>
            <a:picLocks noChangeAspect="1"/>
          </p:cNvPicPr>
          <p:nvPr userDrawn="1"/>
        </p:nvPicPr>
        <p:blipFill>
          <a:blip r:embed="rId7"/>
          <a:stretch>
            <a:fillRect/>
          </a:stretch>
        </p:blipFill>
        <p:spPr>
          <a:xfrm>
            <a:off x="4651916" y="2107536"/>
            <a:ext cx="431800" cy="431800"/>
          </a:xfrm>
          <a:prstGeom prst="rect">
            <a:avLst/>
          </a:prstGeom>
        </p:spPr>
      </p:pic>
      <p:pic>
        <p:nvPicPr>
          <p:cNvPr id="24" name="Picture 23">
            <a:extLst>
              <a:ext uri="{FF2B5EF4-FFF2-40B4-BE49-F238E27FC236}">
                <a16:creationId xmlns:a16="http://schemas.microsoft.com/office/drawing/2014/main" id="{F537C5E1-2741-B34D-A078-CCD7C93B3C4D}"/>
              </a:ext>
            </a:extLst>
          </p:cNvPr>
          <p:cNvPicPr>
            <a:picLocks noChangeAspect="1"/>
          </p:cNvPicPr>
          <p:nvPr userDrawn="1"/>
        </p:nvPicPr>
        <p:blipFill>
          <a:blip r:embed="rId8"/>
          <a:stretch>
            <a:fillRect/>
          </a:stretch>
        </p:blipFill>
        <p:spPr>
          <a:xfrm>
            <a:off x="8267836" y="2075786"/>
            <a:ext cx="355600" cy="495300"/>
          </a:xfrm>
          <a:prstGeom prst="rect">
            <a:avLst/>
          </a:prstGeom>
        </p:spPr>
      </p:pic>
      <p:sp>
        <p:nvSpPr>
          <p:cNvPr id="25" name="TextBox 24">
            <a:extLst>
              <a:ext uri="{FF2B5EF4-FFF2-40B4-BE49-F238E27FC236}">
                <a16:creationId xmlns:a16="http://schemas.microsoft.com/office/drawing/2014/main" id="{E053E2F6-47AE-A74A-B262-B662D989416E}"/>
              </a:ext>
            </a:extLst>
          </p:cNvPr>
          <p:cNvSpPr txBox="1"/>
          <p:nvPr userDrawn="1"/>
        </p:nvSpPr>
        <p:spPr>
          <a:xfrm>
            <a:off x="5083715" y="2138771"/>
            <a:ext cx="3080423"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Demand &amp; Portfolio Planning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Operating Model Design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Growth Strategy</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Insight Driven Enterprise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Project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Organizational Change Management</a:t>
            </a:r>
          </a:p>
        </p:txBody>
      </p:sp>
      <p:sp>
        <p:nvSpPr>
          <p:cNvPr id="26" name="TextBox 25">
            <a:extLst>
              <a:ext uri="{FF2B5EF4-FFF2-40B4-BE49-F238E27FC236}">
                <a16:creationId xmlns:a16="http://schemas.microsoft.com/office/drawing/2014/main" id="{3F58B8C8-5A9E-0B4D-BE23-68DEC1CDB9B9}"/>
              </a:ext>
            </a:extLst>
          </p:cNvPr>
          <p:cNvSpPr txBox="1"/>
          <p:nvPr userDrawn="1"/>
        </p:nvSpPr>
        <p:spPr>
          <a:xfrm>
            <a:off x="5083715" y="4379610"/>
            <a:ext cx="2993482"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Data and Analytics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Business Intelligence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Visualization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Predictive Modeling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Machine Learning</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Data Migration &amp; Management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Master Data Management</a:t>
            </a:r>
          </a:p>
        </p:txBody>
      </p:sp>
      <p:sp>
        <p:nvSpPr>
          <p:cNvPr id="27" name="TextBox 26">
            <a:extLst>
              <a:ext uri="{FF2B5EF4-FFF2-40B4-BE49-F238E27FC236}">
                <a16:creationId xmlns:a16="http://schemas.microsoft.com/office/drawing/2014/main" id="{B7453154-B7A2-B94D-8E00-9D2B6BEF8AE7}"/>
              </a:ext>
            </a:extLst>
          </p:cNvPr>
          <p:cNvSpPr txBox="1"/>
          <p:nvPr userDrawn="1"/>
        </p:nvSpPr>
        <p:spPr>
          <a:xfrm>
            <a:off x="8704268" y="2138771"/>
            <a:ext cx="3319069" cy="1985159"/>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Digital Enablement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Cloud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rPr>
              <a:t>Platform as a Service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Agile Software Engineering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DevOps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UI / UX </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Workflow Automation</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Enterprise Content Management</a:t>
            </a:r>
          </a:p>
        </p:txBody>
      </p:sp>
      <p:sp>
        <p:nvSpPr>
          <p:cNvPr id="28" name="TextBox 27">
            <a:extLst>
              <a:ext uri="{FF2B5EF4-FFF2-40B4-BE49-F238E27FC236}">
                <a16:creationId xmlns:a16="http://schemas.microsoft.com/office/drawing/2014/main" id="{41717AFD-C4BA-A947-8B21-39436F359301}"/>
              </a:ext>
            </a:extLst>
          </p:cNvPr>
          <p:cNvSpPr txBox="1"/>
          <p:nvPr userDrawn="1"/>
        </p:nvSpPr>
        <p:spPr>
          <a:xfrm>
            <a:off x="8704269" y="4390124"/>
            <a:ext cx="2681008" cy="1754326"/>
          </a:xfrm>
          <a:prstGeom prst="rect">
            <a:avLst/>
          </a:prstGeom>
          <a:noFill/>
        </p:spPr>
        <p:txBody>
          <a:bodyPr wrap="square" rtlCol="0">
            <a:spAutoFit/>
          </a:bodyPr>
          <a:lstStyle/>
          <a:p>
            <a:pPr marL="0" marR="0" lvl="0" indent="0" defTabSz="914389"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003830"/>
                </a:solidFill>
                <a:effectLst/>
                <a:uLnTx/>
                <a:uFillTx/>
              </a:rPr>
              <a:t>Managed Services</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Help Desk</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Customer Service Center</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Post Go-Live Support</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Cloud &amp; Platform</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Infrastructure</a:t>
            </a:r>
          </a:p>
          <a:p>
            <a:pPr marL="285746" marR="0" lvl="0" indent="-285746" defTabSz="914389" eaLnBrk="1" fontAlgn="auto" latinLnBrk="0" hangingPunct="1">
              <a:lnSpc>
                <a:spcPct val="100000"/>
              </a:lnSpc>
              <a:spcBef>
                <a:spcPts val="0"/>
              </a:spcBef>
              <a:spcAft>
                <a:spcPts val="0"/>
              </a:spcAft>
              <a:buClrTx/>
              <a:buSzTx/>
              <a:buFontTx/>
              <a:buBlip>
                <a:blip r:embed="rId9"/>
              </a:buBlip>
              <a:tabLst/>
              <a:defRPr/>
            </a:pPr>
            <a:r>
              <a:rPr kumimoji="0" lang="en-US" sz="1500" b="0" i="0" u="none" strike="noStrike" kern="0" cap="none" spc="0" normalizeH="0" baseline="0" noProof="0">
                <a:ln>
                  <a:noFill/>
                </a:ln>
                <a:solidFill>
                  <a:srgbClr val="E7E6E6">
                    <a:lumMod val="50000"/>
                  </a:srgbClr>
                </a:solidFill>
                <a:effectLst/>
                <a:uLnTx/>
                <a:uFillTx/>
                <a:latin typeface="Calibri Light" panose="020F0302020204030204"/>
              </a:rPr>
              <a:t>Managed Collaboration</a:t>
            </a:r>
          </a:p>
        </p:txBody>
      </p:sp>
      <p:sp>
        <p:nvSpPr>
          <p:cNvPr id="29" name="TextBox 28">
            <a:extLst>
              <a:ext uri="{FF2B5EF4-FFF2-40B4-BE49-F238E27FC236}">
                <a16:creationId xmlns:a16="http://schemas.microsoft.com/office/drawing/2014/main" id="{0B062FD4-578F-CE40-9D0D-89E14A7529B8}"/>
              </a:ext>
            </a:extLst>
          </p:cNvPr>
          <p:cNvSpPr txBox="1"/>
          <p:nvPr userDrawn="1"/>
        </p:nvSpPr>
        <p:spPr>
          <a:xfrm>
            <a:off x="4588855" y="340939"/>
            <a:ext cx="6784207" cy="1569660"/>
          </a:xfrm>
          <a:prstGeom prst="rect">
            <a:avLst/>
          </a:prstGeom>
          <a:noFill/>
        </p:spPr>
        <p:txBody>
          <a:bodyPr wrap="square" rtlCol="0">
            <a:spAutoFit/>
          </a:bodyPr>
          <a:lstStyle/>
          <a:p>
            <a:r>
              <a:rPr lang="en-US" sz="4800">
                <a:solidFill>
                  <a:srgbClr val="003830"/>
                </a:solidFill>
                <a:latin typeface="Calibri Light" panose="020F0302020204030204"/>
              </a:rPr>
              <a:t>Engaged throughout</a:t>
            </a:r>
          </a:p>
          <a:p>
            <a:r>
              <a:rPr lang="en-US" sz="4800">
                <a:solidFill>
                  <a:srgbClr val="003830"/>
                </a:solidFill>
                <a:latin typeface="Calibri Light" panose="020F0302020204030204"/>
              </a:rPr>
              <a:t>the </a:t>
            </a:r>
            <a:r>
              <a:rPr lang="en-US" sz="4800">
                <a:solidFill>
                  <a:srgbClr val="81BE41"/>
                </a:solidFill>
                <a:latin typeface="Calibri Light" panose="020F0302020204030204"/>
              </a:rPr>
              <a:t>digital value chain</a:t>
            </a:r>
          </a:p>
        </p:txBody>
      </p:sp>
      <p:pic>
        <p:nvPicPr>
          <p:cNvPr id="40" name="Picture 39">
            <a:extLst>
              <a:ext uri="{FF2B5EF4-FFF2-40B4-BE49-F238E27FC236}">
                <a16:creationId xmlns:a16="http://schemas.microsoft.com/office/drawing/2014/main" id="{CA065C1D-27AF-0643-A8C6-9D28BDE33ED5}"/>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4314214" y="6303879"/>
            <a:ext cx="948985" cy="424671"/>
          </a:xfrm>
          <a:prstGeom prst="rect">
            <a:avLst/>
          </a:prstGeom>
        </p:spPr>
      </p:pic>
      <p:pic>
        <p:nvPicPr>
          <p:cNvPr id="41" name="Picture 40">
            <a:extLst>
              <a:ext uri="{FF2B5EF4-FFF2-40B4-BE49-F238E27FC236}">
                <a16:creationId xmlns:a16="http://schemas.microsoft.com/office/drawing/2014/main" id="{4813749D-E8E8-A141-86C2-28E7DB112433}"/>
              </a:ext>
            </a:extLst>
          </p:cNvPr>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5121794" y="6391706"/>
            <a:ext cx="695477" cy="365125"/>
          </a:xfrm>
          <a:prstGeom prst="rect">
            <a:avLst/>
          </a:prstGeom>
        </p:spPr>
      </p:pic>
      <p:pic>
        <p:nvPicPr>
          <p:cNvPr id="42" name="Picture 41">
            <a:extLst>
              <a:ext uri="{FF2B5EF4-FFF2-40B4-BE49-F238E27FC236}">
                <a16:creationId xmlns:a16="http://schemas.microsoft.com/office/drawing/2014/main" id="{6E0C32BF-7EC5-C34B-B243-90CC34140AFF}"/>
              </a:ext>
            </a:extLst>
          </p:cNvPr>
          <p:cNvPicPr>
            <a:picLocks noChangeAspect="1"/>
          </p:cNvPicPr>
          <p:nvPr userDrawn="1"/>
        </p:nvPicPr>
        <p:blipFill>
          <a:blip r:embed="rId12" cstate="print">
            <a:extLst>
              <a:ext uri="{28A0092B-C50C-407E-A947-70E740481C1C}">
                <a14:useLocalDpi xmlns:a14="http://schemas.microsoft.com/office/drawing/2010/main"/>
              </a:ext>
            </a:extLst>
          </a:blip>
          <a:stretch>
            <a:fillRect/>
          </a:stretch>
        </p:blipFill>
        <p:spPr>
          <a:xfrm>
            <a:off x="6824261" y="6473492"/>
            <a:ext cx="823437" cy="123515"/>
          </a:xfrm>
          <a:prstGeom prst="rect">
            <a:avLst/>
          </a:prstGeom>
        </p:spPr>
      </p:pic>
      <p:pic>
        <p:nvPicPr>
          <p:cNvPr id="43" name="Picture 42">
            <a:extLst>
              <a:ext uri="{FF2B5EF4-FFF2-40B4-BE49-F238E27FC236}">
                <a16:creationId xmlns:a16="http://schemas.microsoft.com/office/drawing/2014/main" id="{0F188F8F-5575-EC40-882A-170450109B8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5939073" y="6374536"/>
            <a:ext cx="591553" cy="342900"/>
          </a:xfrm>
          <a:prstGeom prst="rect">
            <a:avLst/>
          </a:prstGeom>
        </p:spPr>
      </p:pic>
      <p:pic>
        <p:nvPicPr>
          <p:cNvPr id="44" name="Picture 43">
            <a:extLst>
              <a:ext uri="{FF2B5EF4-FFF2-40B4-BE49-F238E27FC236}">
                <a16:creationId xmlns:a16="http://schemas.microsoft.com/office/drawing/2014/main" id="{819C9371-634D-554C-AFE7-258E8970CD3A}"/>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7911281" y="6411108"/>
            <a:ext cx="769675" cy="269756"/>
          </a:xfrm>
          <a:prstGeom prst="rect">
            <a:avLst/>
          </a:prstGeom>
        </p:spPr>
      </p:pic>
    </p:spTree>
    <p:extLst>
      <p:ext uri="{BB962C8B-B14F-4D97-AF65-F5344CB8AC3E}">
        <p14:creationId xmlns:p14="http://schemas.microsoft.com/office/powerpoint/2010/main" val="394610108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ransition Order 1">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556054"/>
            <a:ext cx="12192000" cy="564703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dirty="0">
                <a:solidFill>
                  <a:schemeClr val="bg1">
                    <a:lumMod val="95000"/>
                  </a:schemeClr>
                </a:solidFill>
                <a:latin typeface="+mj-lt"/>
                <a:ea typeface="Apex New Light" pitchFamily="50" charset="0"/>
                <a:cs typeface="Segoe UI Semilight" panose="020B0402040204020203" pitchFamily="34" charset="0"/>
              </a:rPr>
              <a:t>WHY</a:t>
            </a:r>
            <a:br>
              <a:rPr lang="en-US" sz="1800" kern="0" spc="-41" dirty="0">
                <a:solidFill>
                  <a:schemeClr val="bg1">
                    <a:lumMod val="95000"/>
                  </a:schemeClr>
                </a:solidFill>
                <a:latin typeface="+mj-lt"/>
                <a:ea typeface="Apex New Light" pitchFamily="50" charset="0"/>
                <a:cs typeface="Segoe UI Semilight" panose="020B0402040204020203" pitchFamily="34" charset="0"/>
              </a:rPr>
            </a:br>
            <a:r>
              <a:rPr lang="en-US" sz="1800" kern="0" spc="-41" dirty="0">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OUR </a:t>
            </a:r>
            <a:r>
              <a:rPr lang="en-US" sz="1600" kern="0" spc="-41">
                <a:solidFill>
                  <a:schemeClr val="tx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gradFill>
                  <a:gsLst>
                    <a:gs pos="15000">
                      <a:srgbClr val="FFFFFF"/>
                    </a:gs>
                    <a:gs pos="28333">
                      <a:srgbClr val="FFFFFF"/>
                    </a:gs>
                  </a:gsLst>
                  <a:lin ang="5400000" scaled="0"/>
                </a:gra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3165964"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8" name="Straight Connector 17">
            <a:extLst>
              <a:ext uri="{FF2B5EF4-FFF2-40B4-BE49-F238E27FC236}">
                <a16:creationId xmlns:a16="http://schemas.microsoft.com/office/drawing/2014/main" id="{C1B035E8-F1A7-F847-9D72-A257D48225EB}"/>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85505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ransition Order 2">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5075442"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DE31A153-B179-C147-B163-5520BD4A6053}"/>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70621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ransition Order 3">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WHY</a:t>
            </a:r>
            <a:br>
              <a:rPr lang="en-US" sz="1800" kern="0" spc="-41">
                <a:solidFill>
                  <a:schemeClr val="bg1">
                    <a:lumMod val="95000"/>
                  </a:schemeClr>
                </a:solidFill>
                <a:latin typeface="+mj-lt"/>
                <a:ea typeface="Apex New Light" pitchFamily="50" charset="0"/>
                <a:cs typeface="Segoe UI Semilight" panose="020B0402040204020203" pitchFamily="34" charset="0"/>
              </a:rPr>
            </a:br>
            <a:r>
              <a:rPr lang="en-US" sz="1800" kern="0" spc="-41">
                <a:solidFill>
                  <a:schemeClr val="bg1">
                    <a:lumMod val="95000"/>
                  </a:schemeClr>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6984918"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97F175AB-1B8F-0445-8E0C-E208723170FA}"/>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7501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1770848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ransition Order 4">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WHY</a:t>
            </a:r>
            <a:br>
              <a:rPr lang="en-US" sz="1800" kern="0" spc="-41">
                <a:solidFill>
                  <a:schemeClr val="tx1"/>
                </a:solidFill>
                <a:latin typeface="+mj-lt"/>
                <a:ea typeface="Apex New Light" pitchFamily="50" charset="0"/>
                <a:cs typeface="Segoe UI Semilight" panose="020B0402040204020203" pitchFamily="34" charset="0"/>
              </a:rPr>
            </a:br>
            <a:r>
              <a:rPr lang="en-US" sz="1800" kern="0" spc="-41">
                <a:solidFill>
                  <a:schemeClr val="tx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lumMod val="95000"/>
                  </a:schemeClr>
                </a:solidFill>
                <a:latin typeface="+mj-lt"/>
                <a:ea typeface="Apex New Light" pitchFamily="50" charset="0"/>
                <a:cs typeface="Segoe UI Semilight" panose="020B0402040204020203" pitchFamily="34" charset="0"/>
              </a:rPr>
              <a:t>STRUCTURE &amp; PRICING</a:t>
            </a:r>
          </a:p>
        </p:txBody>
      </p:sp>
      <p:sp>
        <p:nvSpPr>
          <p:cNvPr id="15" name="Triangle 14">
            <a:extLst>
              <a:ext uri="{FF2B5EF4-FFF2-40B4-BE49-F238E27FC236}">
                <a16:creationId xmlns:a16="http://schemas.microsoft.com/office/drawing/2014/main" id="{574F5EB6-3237-0F4E-8480-761783AA75CD}"/>
              </a:ext>
            </a:extLst>
          </p:cNvPr>
          <p:cNvSpPr/>
          <p:nvPr userDrawn="1"/>
        </p:nvSpPr>
        <p:spPr>
          <a:xfrm rot="5400000">
            <a:off x="8894396" y="3206893"/>
            <a:ext cx="328108" cy="28285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14" name="Straight Connector 13">
            <a:extLst>
              <a:ext uri="{FF2B5EF4-FFF2-40B4-BE49-F238E27FC236}">
                <a16:creationId xmlns:a16="http://schemas.microsoft.com/office/drawing/2014/main" id="{3E3BFD1C-5299-3546-80AB-E01F283D665C}"/>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91521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ransition Order 5">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8D644-C35A-DE45-81B5-7E8547624F17}"/>
              </a:ext>
            </a:extLst>
          </p:cNvPr>
          <p:cNvSpPr>
            <a:spLocks noGrp="1"/>
          </p:cNvSpPr>
          <p:nvPr>
            <p:ph type="sldNum" sz="quarter" idx="11"/>
          </p:nvPr>
        </p:nvSpPr>
        <p:spPr/>
        <p:txBody>
          <a:bodyPr/>
          <a:lstStyle>
            <a:lvl1pPr>
              <a:defRPr>
                <a:solidFill>
                  <a:schemeClr val="accent3"/>
                </a:solidFill>
              </a:defRPr>
            </a:lvl1pPr>
          </a:lstStyle>
          <a:p>
            <a:fld id="{3F38F04D-CF8C-FA49-B256-3C6C7BE473BD}" type="slidenum">
              <a:rPr lang="en-US" smtClean="0"/>
              <a:pPr/>
              <a:t>‹#›</a:t>
            </a:fld>
            <a:endParaRPr lang="en-US"/>
          </a:p>
        </p:txBody>
      </p:sp>
      <p:pic>
        <p:nvPicPr>
          <p:cNvPr id="6" name="Picture 5" descr="A close up of a sign&#10;&#10;Description automatically generated">
            <a:extLst>
              <a:ext uri="{FF2B5EF4-FFF2-40B4-BE49-F238E27FC236}">
                <a16:creationId xmlns:a16="http://schemas.microsoft.com/office/drawing/2014/main" id="{937F052D-D796-2342-9A19-92427A01EE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pic>
        <p:nvPicPr>
          <p:cNvPr id="8" name="Picture 7">
            <a:extLst>
              <a:ext uri="{FF2B5EF4-FFF2-40B4-BE49-F238E27FC236}">
                <a16:creationId xmlns:a16="http://schemas.microsoft.com/office/drawing/2014/main" id="{DEDB1750-C91A-0740-A4EA-7B44437C4FE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1138518"/>
            <a:ext cx="12192000" cy="4311449"/>
          </a:xfrm>
          <a:prstGeom prst="rect">
            <a:avLst/>
          </a:prstGeom>
        </p:spPr>
      </p:pic>
      <p:sp>
        <p:nvSpPr>
          <p:cNvPr id="9" name="Rectangle 8">
            <a:extLst>
              <a:ext uri="{FF2B5EF4-FFF2-40B4-BE49-F238E27FC236}">
                <a16:creationId xmlns:a16="http://schemas.microsoft.com/office/drawing/2014/main" id="{6C141E8B-3AEB-BE49-AAE0-73BB7481647A}"/>
              </a:ext>
            </a:extLst>
          </p:cNvPr>
          <p:cNvSpPr/>
          <p:nvPr userDrawn="1"/>
        </p:nvSpPr>
        <p:spPr bwMode="blackGray">
          <a:xfrm>
            <a:off x="7092505"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WHY</a:t>
            </a:r>
            <a:br>
              <a:rPr lang="en-US" sz="1800" kern="0" spc="-41">
                <a:solidFill>
                  <a:schemeClr val="bg1"/>
                </a:solidFill>
                <a:latin typeface="+mj-lt"/>
                <a:ea typeface="Apex New Light" pitchFamily="50" charset="0"/>
                <a:cs typeface="Segoe UI Semilight" panose="020B0402040204020203" pitchFamily="34" charset="0"/>
              </a:rPr>
            </a:br>
            <a:r>
              <a:rPr lang="en-US" sz="1800" kern="0" spc="-41">
                <a:solidFill>
                  <a:schemeClr val="bg1"/>
                </a:solidFill>
                <a:latin typeface="+mj-lt"/>
                <a:ea typeface="Apex New Light" pitchFamily="50" charset="0"/>
                <a:cs typeface="Segoe UI Semilight" panose="020B0402040204020203" pitchFamily="34" charset="0"/>
              </a:rPr>
              <a:t>SPARKHOUND</a:t>
            </a:r>
          </a:p>
        </p:txBody>
      </p:sp>
      <p:sp>
        <p:nvSpPr>
          <p:cNvPr id="10" name="Rectangle 9">
            <a:extLst>
              <a:ext uri="{FF2B5EF4-FFF2-40B4-BE49-F238E27FC236}">
                <a16:creationId xmlns:a16="http://schemas.microsoft.com/office/drawing/2014/main" id="{8A03CD72-4A61-D649-A0B6-02201AE892EF}"/>
              </a:ext>
            </a:extLst>
          </p:cNvPr>
          <p:cNvSpPr/>
          <p:nvPr userDrawn="1"/>
        </p:nvSpPr>
        <p:spPr bwMode="gray">
          <a:xfrm>
            <a:off x="1359792"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OUR </a:t>
            </a:r>
            <a:r>
              <a:rPr lang="en-US" sz="1600" kern="0" spc="-41">
                <a:solidFill>
                  <a:schemeClr val="bg1"/>
                </a:solidFill>
                <a:latin typeface="+mj-lt"/>
                <a:cs typeface="Segoe UI Semilight" panose="020B0402040204020203" pitchFamily="34" charset="0"/>
              </a:rPr>
              <a:t>UNDERSTANDING</a:t>
            </a:r>
          </a:p>
        </p:txBody>
      </p:sp>
      <p:sp>
        <p:nvSpPr>
          <p:cNvPr id="11" name="Rectangle 10">
            <a:extLst>
              <a:ext uri="{FF2B5EF4-FFF2-40B4-BE49-F238E27FC236}">
                <a16:creationId xmlns:a16="http://schemas.microsoft.com/office/drawing/2014/main" id="{F04C9DF0-AD7C-D64B-9454-24CC09699F46}"/>
              </a:ext>
            </a:extLst>
          </p:cNvPr>
          <p:cNvSpPr/>
          <p:nvPr userDrawn="1"/>
        </p:nvSpPr>
        <p:spPr bwMode="blackGray">
          <a:xfrm>
            <a:off x="3270696"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cs typeface="Segoe UI Semilight" panose="020B0402040204020203" pitchFamily="34" charset="0"/>
              </a:rPr>
              <a:t>SOLUTION</a:t>
            </a:r>
          </a:p>
        </p:txBody>
      </p:sp>
      <p:sp>
        <p:nvSpPr>
          <p:cNvPr id="12" name="Rectangle 11">
            <a:extLst>
              <a:ext uri="{FF2B5EF4-FFF2-40B4-BE49-F238E27FC236}">
                <a16:creationId xmlns:a16="http://schemas.microsoft.com/office/drawing/2014/main" id="{F538C528-2012-C14A-B070-B0B176D137E0}"/>
              </a:ext>
            </a:extLst>
          </p:cNvPr>
          <p:cNvSpPr/>
          <p:nvPr userDrawn="1"/>
        </p:nvSpPr>
        <p:spPr bwMode="blackGray">
          <a:xfrm>
            <a:off x="5181601" y="2433919"/>
            <a:ext cx="1828800" cy="1828800"/>
          </a:xfrm>
          <a:prstGeom prst="rect">
            <a:avLst/>
          </a:prstGeom>
          <a:solidFill>
            <a:schemeClr val="tx2">
              <a:alpha val="30000"/>
            </a:schemeClr>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bg1"/>
                </a:solidFill>
                <a:latin typeface="+mj-lt"/>
                <a:ea typeface="Apex New Light" pitchFamily="50" charset="0"/>
                <a:cs typeface="Segoe UI Semilight" panose="020B0402040204020203" pitchFamily="34" charset="0"/>
              </a:rPr>
              <a:t>APPROACH</a:t>
            </a:r>
          </a:p>
        </p:txBody>
      </p:sp>
      <p:sp>
        <p:nvSpPr>
          <p:cNvPr id="13" name="Rectangle 12">
            <a:extLst>
              <a:ext uri="{FF2B5EF4-FFF2-40B4-BE49-F238E27FC236}">
                <a16:creationId xmlns:a16="http://schemas.microsoft.com/office/drawing/2014/main" id="{37933D6F-581C-564F-AEEE-DF4CB8963DE0}"/>
              </a:ext>
            </a:extLst>
          </p:cNvPr>
          <p:cNvSpPr/>
          <p:nvPr userDrawn="1"/>
        </p:nvSpPr>
        <p:spPr bwMode="blackGray">
          <a:xfrm>
            <a:off x="9003409" y="2433919"/>
            <a:ext cx="1828800" cy="1828800"/>
          </a:xfrm>
          <a:prstGeom prst="rect">
            <a:avLst/>
          </a:prstGeom>
          <a:solidFill>
            <a:schemeClr val="bg1"/>
          </a:solidFill>
          <a:ln w="9525" cap="flat" cmpd="sng" algn="ctr">
            <a:noFill/>
            <a:prstDash val="solid"/>
            <a:headEnd type="none" w="med" len="med"/>
            <a:tailEnd type="none" w="med" len="med"/>
          </a:ln>
          <a:effectLst/>
        </p:spPr>
        <p:txBody>
          <a:bodyPr vert="horz" wrap="square" lIns="182878" tIns="182878" rIns="182878" bIns="60958" numCol="1" rtlCol="0" anchor="t" anchorCtr="0" compatLnSpc="1">
            <a:prstTxWarp prst="textNoShape">
              <a:avLst/>
            </a:prstTxWarp>
          </a:bodyPr>
          <a:lstStyle/>
          <a:p>
            <a:pPr algn="l" defTabSz="1219075">
              <a:lnSpc>
                <a:spcPct val="90000"/>
              </a:lnSpc>
            </a:pPr>
            <a:r>
              <a:rPr lang="en-US" sz="1800" kern="0" spc="-41">
                <a:solidFill>
                  <a:schemeClr val="tx1"/>
                </a:solidFill>
                <a:latin typeface="+mj-lt"/>
                <a:ea typeface="Apex New Light" pitchFamily="50" charset="0"/>
                <a:cs typeface="Segoe UI Semilight" panose="020B0402040204020203" pitchFamily="34" charset="0"/>
              </a:rPr>
              <a:t>STRUCTURE &amp; PRICING</a:t>
            </a:r>
          </a:p>
        </p:txBody>
      </p:sp>
      <p:cxnSp>
        <p:nvCxnSpPr>
          <p:cNvPr id="14" name="Straight Connector 13">
            <a:extLst>
              <a:ext uri="{FF2B5EF4-FFF2-40B4-BE49-F238E27FC236}">
                <a16:creationId xmlns:a16="http://schemas.microsoft.com/office/drawing/2014/main" id="{B5CEFF6C-F656-414A-B36F-F50761064BD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3502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DMI TEMPLATE - Content 5">
    <p:spTree>
      <p:nvGrpSpPr>
        <p:cNvPr id="1" name="Shape 249"/>
        <p:cNvGrpSpPr/>
        <p:nvPr/>
      </p:nvGrpSpPr>
      <p:grpSpPr>
        <a:xfrm>
          <a:off x="0" y="0"/>
          <a:ext cx="0" cy="0"/>
          <a:chOff x="0" y="0"/>
          <a:chExt cx="0" cy="0"/>
        </a:xfrm>
      </p:grpSpPr>
      <p:sp>
        <p:nvSpPr>
          <p:cNvPr id="4"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29070572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DMI TEMPLATE - Content 1">
    <p:bg>
      <p:bgRef idx="1001">
        <a:schemeClr val="bg1"/>
      </p:bgRef>
    </p:bg>
    <p:spTree>
      <p:nvGrpSpPr>
        <p:cNvPr id="1" name="Shape 245"/>
        <p:cNvGrpSpPr/>
        <p:nvPr/>
      </p:nvGrpSpPr>
      <p:grpSpPr>
        <a:xfrm>
          <a:off x="0" y="0"/>
          <a:ext cx="0" cy="0"/>
          <a:chOff x="0" y="0"/>
          <a:chExt cx="0" cy="0"/>
        </a:xfrm>
      </p:grpSpPr>
      <p:sp>
        <p:nvSpPr>
          <p:cNvPr id="7" name="Title 1"/>
          <p:cNvSpPr>
            <a:spLocks noGrp="1"/>
          </p:cNvSpPr>
          <p:nvPr>
            <p:ph type="title" hasCustomPrompt="1"/>
          </p:nvPr>
        </p:nvSpPr>
        <p:spPr>
          <a:xfrm>
            <a:off x="305768" y="305769"/>
            <a:ext cx="6669199" cy="567829"/>
          </a:xfrm>
        </p:spPr>
        <p:txBody>
          <a:bodyPr vert="horz" anchor="t"/>
          <a:lstStyle>
            <a:lvl1pPr>
              <a:defRPr sz="1867">
                <a:solidFill>
                  <a:schemeClr val="bg2"/>
                </a:solidFill>
              </a:defRPr>
            </a:lvl1pPr>
          </a:lstStyle>
          <a:p>
            <a:r>
              <a:rPr lang="en-US"/>
              <a:t>CLICK TO EDIT MASTER TITLE STYLE</a:t>
            </a:r>
          </a:p>
        </p:txBody>
      </p:sp>
      <p:sp>
        <p:nvSpPr>
          <p:cNvPr id="3" name="Text Placeholder 2"/>
          <p:cNvSpPr>
            <a:spLocks noGrp="1"/>
          </p:cNvSpPr>
          <p:nvPr>
            <p:ph type="body" sz="quarter" idx="10"/>
          </p:nvPr>
        </p:nvSpPr>
        <p:spPr>
          <a:xfrm>
            <a:off x="609601" y="1122436"/>
            <a:ext cx="10005181" cy="5379136"/>
          </a:xfrm>
          <a:prstGeom prst="rect">
            <a:avLst/>
          </a:prstGeom>
        </p:spPr>
        <p:txBody>
          <a:bodyPr vert="horz"/>
          <a:lstStyle>
            <a:lvl1pPr marL="457183" indent="-457183">
              <a:buClr>
                <a:schemeClr val="accent1"/>
              </a:buClr>
              <a:buFont typeface="Lucida Grande"/>
              <a:buChar char="›"/>
              <a:defRPr sz="2667">
                <a:latin typeface="Raleway"/>
                <a:cs typeface="Raleway"/>
              </a:defRPr>
            </a:lvl1pPr>
            <a:lvl2pPr marL="992681" indent="-457183">
              <a:buClr>
                <a:schemeClr val="accent1"/>
              </a:buClr>
              <a:buFont typeface="Lucida Grande"/>
              <a:buChar char="›"/>
              <a:tabLst/>
              <a:defRPr sz="2667">
                <a:latin typeface="Raleway"/>
                <a:cs typeface="Raleway"/>
              </a:defRPr>
            </a:lvl2pPr>
            <a:lvl3pPr marL="1447746" indent="-457183">
              <a:buClr>
                <a:schemeClr val="accent1"/>
              </a:buClr>
              <a:buFont typeface="Lucida Grande"/>
              <a:buChar char="›"/>
              <a:defRPr sz="2667">
                <a:latin typeface="Raleway"/>
                <a:cs typeface="Raleway"/>
              </a:defRPr>
            </a:lvl3pPr>
            <a:lvl4pPr marL="1983244" indent="-457183">
              <a:buClr>
                <a:schemeClr val="accent1"/>
              </a:buClr>
              <a:buFont typeface="Lucida Grande"/>
              <a:buChar char="›"/>
              <a:defRPr sz="2667">
                <a:latin typeface="Raleway"/>
                <a:cs typeface="Raleway"/>
              </a:defRPr>
            </a:lvl4pPr>
            <a:lvl5pPr marL="2438309" indent="-457183">
              <a:buClr>
                <a:schemeClr val="accent1"/>
              </a:buClr>
              <a:buFont typeface="Lucida Grande"/>
              <a:buChar char="›"/>
              <a:tabLst/>
              <a:defRPr sz="2667">
                <a:latin typeface="Raleway"/>
                <a:cs typeface="Raleway"/>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3"/>
          <p:cNvSpPr>
            <a:spLocks noGrp="1"/>
          </p:cNvSpPr>
          <p:nvPr>
            <p:ph type="sldNum" sz="quarter" idx="4"/>
          </p:nvPr>
        </p:nvSpPr>
        <p:spPr>
          <a:xfrm>
            <a:off x="12860" y="6488298"/>
            <a:ext cx="804184" cy="366183"/>
          </a:xfrm>
          <a:prstGeom prst="rect">
            <a:avLst/>
          </a:prstGeom>
        </p:spPr>
        <p:txBody>
          <a:bodyPr vert="horz" lIns="91440" tIns="45720" rIns="91440" bIns="45720" rtlCol="0" anchor="ctr"/>
          <a:lstStyle>
            <a:lvl1pPr algn="l">
              <a:defRPr sz="1200">
                <a:solidFill>
                  <a:schemeClr val="bg2"/>
                </a:solidFill>
                <a:latin typeface="Helvetica Neue"/>
                <a:cs typeface="Helvetica Neue"/>
              </a:defRPr>
            </a:lvl1pPr>
          </a:lstStyle>
          <a:p>
            <a:fld id="{95E3A436-1048-CA4E-9C3F-FCB70029503E}" type="slidenum">
              <a:rPr lang="en-US" smtClean="0"/>
              <a:pPr/>
              <a:t>‹#›</a:t>
            </a:fld>
            <a:endParaRPr lang="en-US"/>
          </a:p>
        </p:txBody>
      </p:sp>
    </p:spTree>
    <p:extLst>
      <p:ext uri="{BB962C8B-B14F-4D97-AF65-F5344CB8AC3E}">
        <p14:creationId xmlns:p14="http://schemas.microsoft.com/office/powerpoint/2010/main" val="995477142"/>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 Top">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pic>
        <p:nvPicPr>
          <p:cNvPr id="6" name="Picture 5" descr="A close up of a sign&#10;&#10;Description automatically generated">
            <a:extLst>
              <a:ext uri="{FF2B5EF4-FFF2-40B4-BE49-F238E27FC236}">
                <a16:creationId xmlns:a16="http://schemas.microsoft.com/office/drawing/2014/main" id="{9060CEBA-274E-AE43-B13C-B1959D17A9D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7" name="Title Placeholder 1">
            <a:extLst>
              <a:ext uri="{FF2B5EF4-FFF2-40B4-BE49-F238E27FC236}">
                <a16:creationId xmlns:a16="http://schemas.microsoft.com/office/drawing/2014/main" id="{8358095B-A1A8-BE4D-9DA6-5E94F52E58C4}"/>
              </a:ext>
            </a:extLst>
          </p:cNvPr>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24786604"/>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8BF6D-2048-4FA7-854B-D8ECA2B079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B13194-A47C-4548-BE49-06131FBB2FBF}"/>
              </a:ext>
            </a:extLst>
          </p:cNvPr>
          <p:cNvSpPr>
            <a:spLocks noGrp="1"/>
          </p:cNvSpPr>
          <p:nvPr>
            <p:ph type="subTitle" idx="1"/>
          </p:nvPr>
        </p:nvSpPr>
        <p:spPr>
          <a:xfrm>
            <a:off x="1524000" y="3602038"/>
            <a:ext cx="9144000" cy="1655762"/>
          </a:xfrm>
        </p:spPr>
        <p:txBody>
          <a:bodyPr/>
          <a:lstStyle>
            <a:lvl1pPr marL="0" indent="0" algn="ctr">
              <a:buNone/>
              <a:defRPr sz="2400"/>
            </a:lvl1pPr>
            <a:lvl2pPr marL="457194" indent="0" algn="ctr">
              <a:buNone/>
              <a:defRPr sz="2000"/>
            </a:lvl2pPr>
            <a:lvl3pPr marL="914389" indent="0" algn="ctr">
              <a:buNone/>
              <a:defRPr sz="1800"/>
            </a:lvl3pPr>
            <a:lvl4pPr marL="1371583" indent="0" algn="ctr">
              <a:buNone/>
              <a:defRPr sz="1600"/>
            </a:lvl4pPr>
            <a:lvl5pPr marL="1828777" indent="0" algn="ctr">
              <a:buNone/>
              <a:defRPr sz="1600"/>
            </a:lvl5pPr>
            <a:lvl6pPr marL="2285971" indent="0" algn="ctr">
              <a:buNone/>
              <a:defRPr sz="1600"/>
            </a:lvl6pPr>
            <a:lvl7pPr marL="2743167" indent="0" algn="ctr">
              <a:buNone/>
              <a:defRPr sz="1600"/>
            </a:lvl7pPr>
            <a:lvl8pPr marL="3200361" indent="0" algn="ctr">
              <a:buNone/>
              <a:defRPr sz="1600"/>
            </a:lvl8pPr>
            <a:lvl9pPr marL="3657555"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7F754D-A542-46E5-9CAC-F294A2374D58}"/>
              </a:ext>
            </a:extLst>
          </p:cNvPr>
          <p:cNvSpPr>
            <a:spLocks noGrp="1"/>
          </p:cNvSpPr>
          <p:nvPr>
            <p:ph type="dt" sz="half" idx="10"/>
          </p:nvPr>
        </p:nvSpPr>
        <p:spPr/>
        <p:txBody>
          <a:bodyPr/>
          <a:lstStyle/>
          <a:p>
            <a:fld id="{73B86625-C2D0-43E1-A831-5EEBAAFB5F44}" type="datetimeFigureOut">
              <a:rPr lang="en-US" smtClean="0"/>
              <a:t>1/24/2023</a:t>
            </a:fld>
            <a:endParaRPr lang="en-US"/>
          </a:p>
        </p:txBody>
      </p:sp>
      <p:sp>
        <p:nvSpPr>
          <p:cNvPr id="5" name="Footer Placeholder 4">
            <a:extLst>
              <a:ext uri="{FF2B5EF4-FFF2-40B4-BE49-F238E27FC236}">
                <a16:creationId xmlns:a16="http://schemas.microsoft.com/office/drawing/2014/main" id="{2001EB7D-B946-46CF-91B2-62EE15835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6901D-B711-4D15-924A-ACE3C5DC4269}"/>
              </a:ext>
            </a:extLst>
          </p:cNvPr>
          <p:cNvSpPr>
            <a:spLocks noGrp="1"/>
          </p:cNvSpPr>
          <p:nvPr>
            <p:ph type="sldNum" sz="quarter" idx="12"/>
          </p:nvPr>
        </p:nvSpPr>
        <p:spPr/>
        <p:txBody>
          <a:bodyPr/>
          <a:lstStyle/>
          <a:p>
            <a:fld id="{FB228CD2-8BE3-4E1F-B79D-2F107FCEA1F4}" type="slidenum">
              <a:rPr lang="en-US" smtClean="0"/>
              <a:t>‹#›</a:t>
            </a:fld>
            <a:endParaRPr lang="en-US"/>
          </a:p>
        </p:txBody>
      </p:sp>
    </p:spTree>
    <p:extLst>
      <p:ext uri="{BB962C8B-B14F-4D97-AF65-F5344CB8AC3E}">
        <p14:creationId xmlns:p14="http://schemas.microsoft.com/office/powerpoint/2010/main" val="21785213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B289F77-3C2B-C94C-8D3E-929A2F0CD780}"/>
              </a:ext>
            </a:extLst>
          </p:cNvPr>
          <p:cNvSpPr>
            <a:spLocks noGrp="1"/>
          </p:cNvSpPr>
          <p:nvPr>
            <p:ph type="sldNum" sz="quarter" idx="12"/>
          </p:nvPr>
        </p:nvSpPr>
        <p:spPr/>
        <p:txBody>
          <a:bodyPr/>
          <a:lstStyle/>
          <a:p>
            <a:fld id="{3F38F04D-CF8C-FA49-B256-3C6C7BE473BD}" type="slidenum">
              <a:rPr lang="en-US" smtClean="0"/>
              <a:t>‹#›</a:t>
            </a:fld>
            <a:endParaRPr lang="en-US"/>
          </a:p>
        </p:txBody>
      </p:sp>
      <p:pic>
        <p:nvPicPr>
          <p:cNvPr id="5" name="Picture 4" descr="A close up of a sign&#10;&#10;Description automatically generated">
            <a:extLst>
              <a:ext uri="{FF2B5EF4-FFF2-40B4-BE49-F238E27FC236}">
                <a16:creationId xmlns:a16="http://schemas.microsoft.com/office/drawing/2014/main" id="{408E6EBD-45A8-6546-9DF4-96C80205C0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427777" y="6393900"/>
            <a:ext cx="1267592" cy="290025"/>
          </a:xfrm>
          <a:prstGeom prst="rect">
            <a:avLst/>
          </a:prstGeom>
        </p:spPr>
      </p:pic>
      <p:sp>
        <p:nvSpPr>
          <p:cNvPr id="3" name="Picture Placeholder 2">
            <a:extLst>
              <a:ext uri="{FF2B5EF4-FFF2-40B4-BE49-F238E27FC236}">
                <a16:creationId xmlns:a16="http://schemas.microsoft.com/office/drawing/2014/main" id="{ED0B4D3A-141B-BF47-8BAC-2765F5016906}"/>
              </a:ext>
            </a:extLst>
          </p:cNvPr>
          <p:cNvSpPr>
            <a:spLocks noGrp="1"/>
          </p:cNvSpPr>
          <p:nvPr>
            <p:ph type="pic" sz="quarter" idx="13"/>
          </p:nvPr>
        </p:nvSpPr>
        <p:spPr>
          <a:xfrm>
            <a:off x="0" y="1"/>
            <a:ext cx="12192000" cy="2511425"/>
          </a:xfrm>
        </p:spPr>
        <p:txBody>
          <a:bodyPr/>
          <a:lstStyle/>
          <a:p>
            <a:endParaRPr lang="en-US"/>
          </a:p>
        </p:txBody>
      </p:sp>
      <p:sp>
        <p:nvSpPr>
          <p:cNvPr id="8" name="Text Placeholder 7">
            <a:extLst>
              <a:ext uri="{FF2B5EF4-FFF2-40B4-BE49-F238E27FC236}">
                <a16:creationId xmlns:a16="http://schemas.microsoft.com/office/drawing/2014/main" id="{A1D0FD7B-5764-1E4A-81E7-B9E4F7B49E5F}"/>
              </a:ext>
            </a:extLst>
          </p:cNvPr>
          <p:cNvSpPr>
            <a:spLocks noGrp="1"/>
          </p:cNvSpPr>
          <p:nvPr>
            <p:ph type="body" sz="quarter" idx="14"/>
          </p:nvPr>
        </p:nvSpPr>
        <p:spPr>
          <a:xfrm>
            <a:off x="670038"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9" name="Text Placeholder 7">
            <a:extLst>
              <a:ext uri="{FF2B5EF4-FFF2-40B4-BE49-F238E27FC236}">
                <a16:creationId xmlns:a16="http://schemas.microsoft.com/office/drawing/2014/main" id="{A59A5200-BC2A-4949-ACBD-48AB3F8A6758}"/>
              </a:ext>
            </a:extLst>
          </p:cNvPr>
          <p:cNvSpPr>
            <a:spLocks noGrp="1"/>
          </p:cNvSpPr>
          <p:nvPr>
            <p:ph type="body" sz="quarter" idx="15"/>
          </p:nvPr>
        </p:nvSpPr>
        <p:spPr>
          <a:xfrm>
            <a:off x="4343403" y="3017187"/>
            <a:ext cx="3460751" cy="3188406"/>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10" name="Text Placeholder 7">
            <a:extLst>
              <a:ext uri="{FF2B5EF4-FFF2-40B4-BE49-F238E27FC236}">
                <a16:creationId xmlns:a16="http://schemas.microsoft.com/office/drawing/2014/main" id="{1EC156BF-10E2-1442-9BCF-8238A8B4D1F9}"/>
              </a:ext>
            </a:extLst>
          </p:cNvPr>
          <p:cNvSpPr>
            <a:spLocks noGrp="1"/>
          </p:cNvSpPr>
          <p:nvPr>
            <p:ph type="body" sz="quarter" idx="16"/>
          </p:nvPr>
        </p:nvSpPr>
        <p:spPr>
          <a:xfrm>
            <a:off x="8016769" y="3017187"/>
            <a:ext cx="3460751" cy="3188407"/>
          </a:xfrm>
        </p:spPr>
        <p:txBody>
          <a:bodyPr>
            <a:normAutofit/>
          </a:bodyPr>
          <a:lstStyle>
            <a:lvl1pPr marL="0" indent="0">
              <a:buFontTx/>
              <a:buNone/>
              <a:defRPr sz="1800">
                <a:solidFill>
                  <a:schemeClr val="tx1"/>
                </a:solidFill>
                <a:latin typeface="+mn-lt"/>
              </a:defRPr>
            </a:lvl1pPr>
            <a:lvl2pPr marL="457194" indent="0">
              <a:buFontTx/>
              <a:buNone/>
              <a:defRPr sz="1800">
                <a:latin typeface="+mn-lt"/>
              </a:defRPr>
            </a:lvl2pPr>
            <a:lvl3pPr marL="914389" indent="0">
              <a:buFontTx/>
              <a:buNone/>
              <a:defRPr sz="1800">
                <a:latin typeface="+mn-lt"/>
              </a:defRPr>
            </a:lvl3pPr>
            <a:lvl4pPr marL="1371583" indent="0">
              <a:buFontTx/>
              <a:buNone/>
              <a:defRPr sz="1800">
                <a:latin typeface="+mn-lt"/>
              </a:defRPr>
            </a:lvl4pPr>
            <a:lvl5pPr marL="1828777" indent="0">
              <a:buFontTx/>
              <a:buNone/>
              <a:defRPr sz="1800">
                <a:latin typeface="+mn-lt"/>
              </a:defRPr>
            </a:lvl5pPr>
          </a:lstStyle>
          <a:p>
            <a:pPr lvl="0"/>
            <a:endParaRPr lang="en-US"/>
          </a:p>
        </p:txBody>
      </p:sp>
      <p:sp>
        <p:nvSpPr>
          <p:cNvPr id="2" name="TextBox 1">
            <a:extLst>
              <a:ext uri="{FF2B5EF4-FFF2-40B4-BE49-F238E27FC236}">
                <a16:creationId xmlns:a16="http://schemas.microsoft.com/office/drawing/2014/main" id="{6E816E6A-BDC1-4427-996E-7A91B918FBB8}"/>
              </a:ext>
            </a:extLst>
          </p:cNvPr>
          <p:cNvSpPr txBox="1"/>
          <p:nvPr userDrawn="1"/>
        </p:nvSpPr>
        <p:spPr>
          <a:xfrm>
            <a:off x="670039" y="2637311"/>
            <a:ext cx="1430841" cy="369332"/>
          </a:xfrm>
          <a:prstGeom prst="rect">
            <a:avLst/>
          </a:prstGeom>
          <a:noFill/>
        </p:spPr>
        <p:txBody>
          <a:bodyPr wrap="square" rtlCol="0">
            <a:spAutoFit/>
          </a:bodyPr>
          <a:lstStyle/>
          <a:p>
            <a:pPr marL="0" marR="0" lvl="0" indent="0" algn="l" defTabSz="914389" rtl="0" eaLnBrk="1" fontAlgn="auto" latinLnBrk="0" hangingPunct="1">
              <a:lnSpc>
                <a:spcPct val="100000"/>
              </a:lnSpc>
              <a:spcBef>
                <a:spcPts val="0"/>
              </a:spcBef>
              <a:spcAft>
                <a:spcPts val="0"/>
              </a:spcAft>
              <a:buClrTx/>
              <a:buSzTx/>
              <a:buFontTx/>
              <a:buNone/>
              <a:tabLst/>
              <a:defRPr/>
            </a:pPr>
            <a:r>
              <a:rPr lang="en-US" sz="1800">
                <a:solidFill>
                  <a:schemeClr val="tx2"/>
                </a:solidFill>
              </a:rPr>
              <a:t>CHALLENGE</a:t>
            </a:r>
          </a:p>
        </p:txBody>
      </p:sp>
      <p:sp>
        <p:nvSpPr>
          <p:cNvPr id="11" name="TextBox 10">
            <a:extLst>
              <a:ext uri="{FF2B5EF4-FFF2-40B4-BE49-F238E27FC236}">
                <a16:creationId xmlns:a16="http://schemas.microsoft.com/office/drawing/2014/main" id="{8EED15DD-ECE2-415B-B310-035DB2365E8E}"/>
              </a:ext>
            </a:extLst>
          </p:cNvPr>
          <p:cNvSpPr txBox="1"/>
          <p:nvPr userDrawn="1"/>
        </p:nvSpPr>
        <p:spPr>
          <a:xfrm>
            <a:off x="4343404" y="2665085"/>
            <a:ext cx="1430841" cy="369332"/>
          </a:xfrm>
          <a:prstGeom prst="rect">
            <a:avLst/>
          </a:prstGeom>
          <a:noFill/>
        </p:spPr>
        <p:txBody>
          <a:bodyPr wrap="square" rtlCol="0">
            <a:spAutoFit/>
          </a:bodyPr>
          <a:lstStyle/>
          <a:p>
            <a:pPr lvl="0"/>
            <a:r>
              <a:rPr lang="en-US" sz="1800">
                <a:solidFill>
                  <a:schemeClr val="tx2"/>
                </a:solidFill>
              </a:rPr>
              <a:t>SOLUTION</a:t>
            </a:r>
          </a:p>
        </p:txBody>
      </p:sp>
      <p:sp>
        <p:nvSpPr>
          <p:cNvPr id="6" name="Rectangle 5">
            <a:extLst>
              <a:ext uri="{FF2B5EF4-FFF2-40B4-BE49-F238E27FC236}">
                <a16:creationId xmlns:a16="http://schemas.microsoft.com/office/drawing/2014/main" id="{FB680FB5-2740-4A47-861F-BE6BA53DED2E}"/>
              </a:ext>
            </a:extLst>
          </p:cNvPr>
          <p:cNvSpPr/>
          <p:nvPr userDrawn="1"/>
        </p:nvSpPr>
        <p:spPr>
          <a:xfrm>
            <a:off x="7936708" y="2637311"/>
            <a:ext cx="909352" cy="369332"/>
          </a:xfrm>
          <a:prstGeom prst="rect">
            <a:avLst/>
          </a:prstGeom>
        </p:spPr>
        <p:txBody>
          <a:bodyPr wrap="none">
            <a:spAutoFit/>
          </a:bodyPr>
          <a:lstStyle/>
          <a:p>
            <a:pPr lvl="0"/>
            <a:r>
              <a:rPr lang="en-US" sz="1800">
                <a:solidFill>
                  <a:schemeClr val="tx2"/>
                </a:solidFill>
              </a:rPr>
              <a:t>IMPACT</a:t>
            </a:r>
          </a:p>
        </p:txBody>
      </p:sp>
    </p:spTree>
    <p:extLst>
      <p:ext uri="{BB962C8B-B14F-4D97-AF65-F5344CB8AC3E}">
        <p14:creationId xmlns:p14="http://schemas.microsoft.com/office/powerpoint/2010/main" val="34386049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1"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52E2C3C4-EBED-3647-8335-ABC1A70C812D}" type="slidenum">
              <a:rPr lang="en-US" smtClean="0"/>
              <a:t>‹#›</a:t>
            </a:fld>
            <a:endParaRPr lang="en-US"/>
          </a:p>
        </p:txBody>
      </p:sp>
    </p:spTree>
    <p:extLst>
      <p:ext uri="{BB962C8B-B14F-4D97-AF65-F5344CB8AC3E}">
        <p14:creationId xmlns:p14="http://schemas.microsoft.com/office/powerpoint/2010/main" val="3896849597"/>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81123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6" y="2514904"/>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6" y="3194535"/>
            <a:ext cx="4330700" cy="540913"/>
          </a:xfrm>
        </p:spPr>
        <p:txBody>
          <a:bodyPr/>
          <a:lstStyle>
            <a:lvl1pPr marL="0" marR="0" indent="0" algn="l" defTabSz="609578"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1" y="1514756"/>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6" y="453293"/>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1" y="1873836"/>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1" y="3008431"/>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1" y="3367510"/>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1" y="4480060"/>
            <a:ext cx="3929500" cy="358448"/>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1" y="4839139"/>
            <a:ext cx="3929500" cy="792684"/>
          </a:xfrm>
        </p:spPr>
        <p:txBody>
          <a:bodyPr/>
          <a:lstStyle>
            <a:lvl1pPr marL="0" marR="0" indent="0" algn="l" defTabSz="1219155"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55"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0" y="4239146"/>
            <a:ext cx="3819404"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7" y="4751984"/>
            <a:ext cx="3816116"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251601"/>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5764440"/>
            <a:ext cx="3820672" cy="349251"/>
          </a:xfrm>
        </p:spPr>
        <p:txBody>
          <a:bodyPr/>
          <a:lstStyle>
            <a:lvl1pPr marL="0" indent="0" algn="l" defTabSz="1219155" rtl="0" eaLnBrk="1" latinLnBrk="0" hangingPunct="1">
              <a:buNone/>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3363501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790469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Blank">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0" y="0"/>
            <a:ext cx="12192000" cy="762000"/>
          </a:xfrm>
        </p:spPr>
        <p:txBody>
          <a:bodyPr>
            <a:noAutofit/>
          </a:bodyPr>
          <a:lstStyle>
            <a:lvl1pPr marL="0" indent="0" algn="ctr">
              <a:buNone/>
              <a:defRPr sz="4000" cap="none">
                <a:solidFill>
                  <a:srgbClr val="7030A0"/>
                </a:solidFill>
                <a:latin typeface="Roboto" panose="02000000000000000000" pitchFamily="2" charset="0"/>
                <a:ea typeface="Roboto" panose="02000000000000000000" pitchFamily="2" charset="0"/>
              </a:defRPr>
            </a:lvl1pPr>
          </a:lstStyle>
          <a:p>
            <a:pPr marL="0" indent="0" algn="ctr">
              <a:buNone/>
            </a:pPr>
            <a:r>
              <a:rPr lang="en-US" sz="4000" b="1" cap="all" dirty="0">
                <a:solidFill>
                  <a:srgbClr val="3D156F"/>
                </a:solidFill>
                <a:latin typeface="+mj-lt"/>
                <a:ea typeface="+mj-ea"/>
                <a:cs typeface="+mj-cs"/>
              </a:rPr>
              <a:t>WHY IS THIS IMPORTANT?</a:t>
            </a:r>
          </a:p>
        </p:txBody>
      </p:sp>
      <p:sp>
        <p:nvSpPr>
          <p:cNvPr id="6" name="Content Placeholder 2"/>
          <p:cNvSpPr>
            <a:spLocks noGrp="1"/>
          </p:cNvSpPr>
          <p:nvPr>
            <p:ph idx="1" hasCustomPrompt="1"/>
          </p:nvPr>
        </p:nvSpPr>
        <p:spPr>
          <a:xfrm>
            <a:off x="609601" y="9906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56029256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latin typeface="Roboto" panose="02000000000000000000" pitchFamily="2" charset="0"/>
                <a:ea typeface="Roboto" panose="02000000000000000000"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71972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1"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4"/>
            <a:ext cx="5181600" cy="4351339"/>
          </a:xfr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latin typeface="Roboto" panose="02000000000000000000" pitchFamily="2" charset="0"/>
                <a:ea typeface="Roboto" panose="02000000000000000000" pitchFamily="2" charset="0"/>
              </a:defRPr>
            </a:lvl4pPr>
            <a:lvl5pP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555908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1"/>
            <a:ext cx="3932237" cy="1600200"/>
          </a:xfrm>
        </p:spPr>
        <p:txBody>
          <a:bodyPr anchor="b"/>
          <a:lstStyle>
            <a:lvl1pPr>
              <a:defRPr sz="3200">
                <a:latin typeface="Roboto" panose="02000000000000000000" pitchFamily="2" charset="0"/>
                <a:ea typeface="Roboto" panose="02000000000000000000" pitchFamily="2" charset="0"/>
              </a:defRPr>
            </a:lvl1pPr>
          </a:lstStyle>
          <a:p>
            <a:r>
              <a:rPr lang="en-US"/>
              <a:t>Click to edit Master title style</a:t>
            </a:r>
            <a:endParaRPr lang="en-US" dirty="0"/>
          </a:p>
        </p:txBody>
      </p:sp>
      <p:sp>
        <p:nvSpPr>
          <p:cNvPr id="3" name="Content Placeholder 2"/>
          <p:cNvSpPr>
            <a:spLocks noGrp="1"/>
          </p:cNvSpPr>
          <p:nvPr>
            <p:ph idx="1"/>
          </p:nvPr>
        </p:nvSpPr>
        <p:spPr>
          <a:xfrm>
            <a:off x="5183189" y="987426"/>
            <a:ext cx="6172200" cy="4873625"/>
          </a:xfrm>
        </p:spPr>
        <p:txBody>
          <a:bodyPr/>
          <a:lstStyle>
            <a:lvl1pPr>
              <a:defRPr sz="3200">
                <a:latin typeface="Roboto" panose="02000000000000000000" pitchFamily="2" charset="0"/>
                <a:ea typeface="Roboto" panose="02000000000000000000" pitchFamily="2" charset="0"/>
              </a:defRPr>
            </a:lvl1pPr>
            <a:lvl2pPr>
              <a:defRPr sz="2800">
                <a:latin typeface="Roboto" panose="02000000000000000000" pitchFamily="2" charset="0"/>
                <a:ea typeface="Roboto" panose="02000000000000000000" pitchFamily="2" charset="0"/>
              </a:defRPr>
            </a:lvl2pPr>
            <a:lvl3pPr>
              <a:defRPr sz="2400">
                <a:latin typeface="Roboto" panose="02000000000000000000" pitchFamily="2" charset="0"/>
                <a:ea typeface="Roboto" panose="02000000000000000000" pitchFamily="2" charset="0"/>
              </a:defRPr>
            </a:lvl3pPr>
            <a:lvl4pPr>
              <a:defRPr sz="2000">
                <a:latin typeface="Roboto" panose="02000000000000000000" pitchFamily="2" charset="0"/>
                <a:ea typeface="Roboto" panose="02000000000000000000" pitchFamily="2" charset="0"/>
              </a:defRPr>
            </a:lvl4pPr>
            <a:lvl5pPr>
              <a:defRPr sz="2000">
                <a:latin typeface="Roboto" panose="02000000000000000000" pitchFamily="2" charset="0"/>
                <a:ea typeface="Roboto" panose="02000000000000000000" pitchFamily="2"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600">
                <a:latin typeface="Roboto" panose="02000000000000000000" pitchFamily="2" charset="0"/>
                <a:ea typeface="Roboto" panose="02000000000000000000" pitchFamily="2" charset="0"/>
              </a:defRPr>
            </a:lvl1pPr>
            <a:lvl2pPr marL="457194" indent="0">
              <a:buNone/>
              <a:defRPr sz="1400"/>
            </a:lvl2pPr>
            <a:lvl3pPr marL="914389" indent="0">
              <a:buNone/>
              <a:defRPr sz="1200"/>
            </a:lvl3pPr>
            <a:lvl4pPr marL="1371583" indent="0">
              <a:buNone/>
              <a:defRPr sz="1000"/>
            </a:lvl4pPr>
            <a:lvl5pPr marL="1828777" indent="0">
              <a:buNone/>
              <a:defRPr sz="1000"/>
            </a:lvl5pPr>
            <a:lvl6pPr marL="2285971" indent="0">
              <a:buNone/>
              <a:defRPr sz="1000"/>
            </a:lvl6pPr>
            <a:lvl7pPr marL="2743167" indent="0">
              <a:buNone/>
              <a:defRPr sz="1000"/>
            </a:lvl7pPr>
            <a:lvl8pPr marL="3200361" indent="0">
              <a:buNone/>
              <a:defRPr sz="1000"/>
            </a:lvl8pPr>
            <a:lvl9pPr marL="3657555" indent="0">
              <a:buNone/>
              <a:defRPr sz="1000"/>
            </a:lvl9pPr>
          </a:lstStyle>
          <a:p>
            <a:pPr lvl="0"/>
            <a:r>
              <a:rPr lang="en-US"/>
              <a:t>Click to edit Master text styles</a:t>
            </a:r>
          </a:p>
        </p:txBody>
      </p:sp>
    </p:spTree>
    <p:extLst>
      <p:ext uri="{BB962C8B-B14F-4D97-AF65-F5344CB8AC3E}">
        <p14:creationId xmlns:p14="http://schemas.microsoft.com/office/powerpoint/2010/main" val="7249666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Roboto" panose="02000000000000000000" pitchFamily="2" charset="0"/>
                <a:ea typeface="Roboto"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Roboto" panose="02000000000000000000" pitchFamily="2" charset="0"/>
                <a:ea typeface="Roboto" panose="02000000000000000000" pitchFamily="2" charset="0"/>
              </a:defRPr>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3" indent="0" algn="ctr">
              <a:buNone/>
              <a:defRPr sz="1600"/>
            </a:lvl7pPr>
            <a:lvl8pPr marL="3200321" indent="0" algn="ctr">
              <a:buNone/>
              <a:defRPr sz="1600"/>
            </a:lvl8pPr>
            <a:lvl9pPr marL="3657510" indent="0" algn="ctr">
              <a:buNone/>
              <a:defRPr sz="1600"/>
            </a:lvl9pPr>
          </a:lstStyle>
          <a:p>
            <a:r>
              <a:rPr lang="en-US"/>
              <a:t>Click to edit Master subtitle style</a:t>
            </a:r>
          </a:p>
        </p:txBody>
      </p:sp>
    </p:spTree>
    <p:extLst>
      <p:ext uri="{BB962C8B-B14F-4D97-AF65-F5344CB8AC3E}">
        <p14:creationId xmlns:p14="http://schemas.microsoft.com/office/powerpoint/2010/main" val="278611746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1 Title">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1996" cy="6857999"/>
          </a:xfrm>
          <a:prstGeom prst="rect">
            <a:avLst/>
          </a:prstGeom>
        </p:spPr>
      </p:pic>
      <p:sp>
        <p:nvSpPr>
          <p:cNvPr id="2" name="Title 1"/>
          <p:cNvSpPr>
            <a:spLocks noGrp="1"/>
          </p:cNvSpPr>
          <p:nvPr>
            <p:ph type="ctrTitle" hasCustomPrompt="1"/>
          </p:nvPr>
        </p:nvSpPr>
        <p:spPr>
          <a:xfrm>
            <a:off x="609601" y="457200"/>
            <a:ext cx="11074400" cy="2362200"/>
          </a:xfrm>
          <a:prstGeom prst="rect">
            <a:avLst/>
          </a:prstGeom>
        </p:spPr>
        <p:txBody>
          <a:bodyPr>
            <a:noAutofit/>
          </a:bodyPr>
          <a:lstStyle>
            <a:lvl1pPr algn="l">
              <a:lnSpc>
                <a:spcPts val="6000"/>
              </a:lnSpc>
              <a:defRPr sz="5333" b="0" baseline="0">
                <a:solidFill>
                  <a:schemeClr val="tx1"/>
                </a:solidFill>
                <a:latin typeface="+mn-lt"/>
                <a:cs typeface="Arial" pitchFamily="34" charset="0"/>
              </a:defRPr>
            </a:lvl1pPr>
          </a:lstStyle>
          <a:p>
            <a:r>
              <a:rPr lang="en-US" dirty="0"/>
              <a:t>Presentation</a:t>
            </a:r>
            <a:br>
              <a:rPr lang="en-US" dirty="0"/>
            </a:br>
            <a:r>
              <a:rPr lang="en-US" dirty="0"/>
              <a:t>Title Goes Here</a:t>
            </a:r>
          </a:p>
        </p:txBody>
      </p:sp>
      <p:sp>
        <p:nvSpPr>
          <p:cNvPr id="16" name="Text Placeholder 15"/>
          <p:cNvSpPr>
            <a:spLocks noGrp="1"/>
          </p:cNvSpPr>
          <p:nvPr>
            <p:ph type="body" sz="quarter" idx="14" hasCustomPrompt="1"/>
          </p:nvPr>
        </p:nvSpPr>
        <p:spPr>
          <a:xfrm>
            <a:off x="609600" y="3657600"/>
            <a:ext cx="4064000" cy="381000"/>
          </a:xfrm>
          <a:prstGeom prst="rect">
            <a:avLst/>
          </a:prstGeom>
        </p:spPr>
        <p:txBody>
          <a:bodyPr>
            <a:noAutofit/>
          </a:bodyPr>
          <a:lstStyle>
            <a:lvl1pPr marL="0" indent="0" algn="l">
              <a:buNone/>
              <a:defRPr sz="1800" b="0" u="none" baseline="0">
                <a:solidFill>
                  <a:schemeClr val="accent1"/>
                </a:solidFill>
                <a:latin typeface="+mn-lt"/>
                <a:cs typeface="Arial" pitchFamily="34" charset="0"/>
              </a:defRPr>
            </a:lvl1pPr>
            <a:lvl2pPr marL="457183" indent="0">
              <a:buNone/>
              <a:defRPr sz="1600" b="1">
                <a:latin typeface="Arial" pitchFamily="34" charset="0"/>
                <a:cs typeface="Arial" pitchFamily="34" charset="0"/>
              </a:defRPr>
            </a:lvl2pPr>
            <a:lvl3pPr marL="914366" indent="0">
              <a:buNone/>
              <a:defRPr sz="1400" b="1">
                <a:latin typeface="Arial" pitchFamily="34" charset="0"/>
                <a:cs typeface="Arial" pitchFamily="34" charset="0"/>
              </a:defRPr>
            </a:lvl3pPr>
            <a:lvl4pPr marL="1371549" indent="0">
              <a:buNone/>
              <a:defRPr sz="1200" b="1">
                <a:latin typeface="Arial" pitchFamily="34" charset="0"/>
                <a:cs typeface="Arial" pitchFamily="34" charset="0"/>
              </a:defRPr>
            </a:lvl4pPr>
            <a:lvl5pPr marL="1828732" indent="0">
              <a:buNone/>
              <a:defRPr sz="1200" b="1">
                <a:latin typeface="Arial" pitchFamily="34" charset="0"/>
                <a:cs typeface="Arial" pitchFamily="34" charset="0"/>
              </a:defRPr>
            </a:lvl5pPr>
          </a:lstStyle>
          <a:p>
            <a:pPr lvl="0"/>
            <a:r>
              <a:rPr lang="en-US" dirty="0"/>
              <a:t>JANUARY 2OTH, 2019</a:t>
            </a:r>
          </a:p>
        </p:txBody>
      </p:sp>
    </p:spTree>
    <p:extLst>
      <p:ext uri="{BB962C8B-B14F-4D97-AF65-F5344CB8AC3E}">
        <p14:creationId xmlns:p14="http://schemas.microsoft.com/office/powerpoint/2010/main" val="2745101172"/>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345286320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0"/>
            <a:ext cx="9753600" cy="762000"/>
          </a:xfrm>
        </p:spPr>
        <p:txBody>
          <a:bodyPr>
            <a:noAutofit/>
          </a:bodyPr>
          <a:lstStyle>
            <a:lvl1pPr>
              <a:defRPr sz="4000">
                <a:latin typeface="Roboto" panose="02000000000000000000" pitchFamily="2" charset="0"/>
                <a:ea typeface="Roboto" panose="02000000000000000000" pitchFamily="2" charset="0"/>
              </a:defRPr>
            </a:lvl1pPr>
          </a:lstStyle>
          <a:p>
            <a:r>
              <a:rPr lang="en-US" dirty="0"/>
              <a:t>Click to edit Master title style</a:t>
            </a:r>
          </a:p>
        </p:txBody>
      </p:sp>
      <p:sp>
        <p:nvSpPr>
          <p:cNvPr id="3" name="Content Placeholder 2"/>
          <p:cNvSpPr>
            <a:spLocks noGrp="1"/>
          </p:cNvSpPr>
          <p:nvPr>
            <p:ph idx="1" hasCustomPrompt="1"/>
          </p:nvPr>
        </p:nvSpPr>
        <p:spPr>
          <a:xfrm>
            <a:off x="609601" y="8382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864635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Template">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3251200" y="2122716"/>
            <a:ext cx="5689600" cy="2612571"/>
          </a:xfrm>
        </p:spPr>
        <p:txBody>
          <a:bodyPr/>
          <a:lstStyle/>
          <a:p>
            <a:r>
              <a:rPr lang="en-US"/>
              <a:t>Click icon to add media</a:t>
            </a:r>
          </a:p>
        </p:txBody>
      </p:sp>
    </p:spTree>
    <p:extLst>
      <p:ext uri="{BB962C8B-B14F-4D97-AF65-F5344CB8AC3E}">
        <p14:creationId xmlns:p14="http://schemas.microsoft.com/office/powerpoint/2010/main" val="26411709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9288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63892736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0"/>
            <a:ext cx="12192000" cy="762000"/>
          </a:xfrm>
        </p:spPr>
        <p:txBody>
          <a:bodyPr>
            <a:normAutofit/>
          </a:bodyPr>
          <a:lstStyle>
            <a:lvl1pPr>
              <a:defRPr sz="4000"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39106364"/>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6317EF5-1FC3-49D4-99F3-3C6C642CE8C3}"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35969003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289124583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317EF5-1FC3-49D4-99F3-3C6C642CE8C3}"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8178333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317EF5-1FC3-49D4-99F3-3C6C642CE8C3}"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3231698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317EF5-1FC3-49D4-99F3-3C6C642CE8C3}"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40379164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317EF5-1FC3-49D4-99F3-3C6C642CE8C3}"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63841493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317EF5-1FC3-49D4-99F3-3C6C642CE8C3}" type="datetimeFigureOut">
              <a:rPr lang="en-US" smtClean="0"/>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00655116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98639843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4263179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84402864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64944196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57443527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Walkin No tile">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2" name="TextBox 1"/>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4" name="TextBox 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3266824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1_Walkin No til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4" name="TextBox 3"/>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6" name="TextBox 5"/>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3950804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2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3" name="TextBox 12"/>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4" name="TextBox 1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4019758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4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2" name="TextBox 11"/>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3" name="TextBox 12"/>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3086508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3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1" name="TextBox 10"/>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293065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5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1" name="TextBox 10"/>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57555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22363"/>
            <a:ext cx="9144000" cy="2387600"/>
          </a:xfrm>
        </p:spPr>
        <p:txBody>
          <a:bodyPr anchor="b">
            <a:normAutofit/>
          </a:bodyPr>
          <a:lstStyle>
            <a:lvl1pPr algn="ctr">
              <a:defRPr sz="4800">
                <a:latin typeface="Segoe UI Light" charset="0"/>
                <a:ea typeface="Segoe UI Light" charset="0"/>
                <a:cs typeface="Segoe UI Light"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62229" y="316196"/>
            <a:ext cx="4622123" cy="714092"/>
          </a:xfrm>
          <a:prstGeom prst="rect">
            <a:avLst/>
          </a:prstGeom>
        </p:spPr>
      </p:pic>
    </p:spTree>
    <p:extLst>
      <p:ext uri="{BB962C8B-B14F-4D97-AF65-F5344CB8AC3E}">
        <p14:creationId xmlns:p14="http://schemas.microsoft.com/office/powerpoint/2010/main" val="292482950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Layout-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65663" y="2084173"/>
            <a:ext cx="9860674" cy="896553"/>
          </a:xfrm>
        </p:spPr>
        <p:txBody>
          <a:bodyPr/>
          <a:lstStyle>
            <a:lvl1pPr marL="169629" indent="-169629">
              <a:defRPr sz="5882" baseline="0">
                <a:gradFill>
                  <a:gsLst>
                    <a:gs pos="1250">
                      <a:schemeClr val="bg1"/>
                    </a:gs>
                    <a:gs pos="100000">
                      <a:schemeClr val="bg1"/>
                    </a:gs>
                  </a:gsLst>
                  <a:lin ang="5400000" scaled="0"/>
                </a:gradFill>
                <a:latin typeface="Segoe UI Light" charset="0"/>
                <a:ea typeface="Segoe UI Light" charset="0"/>
                <a:cs typeface="Segoe UI Light" charset="0"/>
              </a:defRPr>
            </a:lvl1pPr>
          </a:lstStyle>
          <a:p>
            <a:r>
              <a:rPr lang="en-US" dirty="0"/>
              <a:t>“Add a quote here. Design is easier than it looks, and more important than it seems.”</a:t>
            </a:r>
          </a:p>
        </p:txBody>
      </p:sp>
      <p:sp>
        <p:nvSpPr>
          <p:cNvPr id="4" name="Text Placeholder 3"/>
          <p:cNvSpPr>
            <a:spLocks noGrp="1"/>
          </p:cNvSpPr>
          <p:nvPr>
            <p:ph type="body" sz="quarter" idx="10" hasCustomPrompt="1"/>
          </p:nvPr>
        </p:nvSpPr>
        <p:spPr>
          <a:xfrm>
            <a:off x="5647788" y="4789287"/>
            <a:ext cx="5378549" cy="1050156"/>
          </a:xfrm>
        </p:spPr>
        <p:txBody>
          <a:bodyPr/>
          <a:lstStyle>
            <a:lvl1pPr marL="0" indent="0">
              <a:buNone/>
              <a:defRPr sz="3137">
                <a:gradFill>
                  <a:gsLst>
                    <a:gs pos="1250">
                      <a:schemeClr val="bg1"/>
                    </a:gs>
                    <a:gs pos="100000">
                      <a:schemeClr val="bg1"/>
                    </a:gs>
                  </a:gsLst>
                  <a:lin ang="5400000" scaled="0"/>
                </a:gradFill>
              </a:defRPr>
            </a:lvl1pPr>
            <a:lvl2pPr marL="336145" indent="0">
              <a:buNone/>
              <a:defRPr/>
            </a:lvl2pPr>
            <a:lvl3pPr marL="560241" indent="0">
              <a:buNone/>
              <a:defRPr/>
            </a:lvl3pPr>
            <a:lvl4pPr marL="784338" indent="0">
              <a:buNone/>
              <a:defRPr/>
            </a:lvl4pPr>
            <a:lvl5pPr marL="1008435" indent="0">
              <a:buNone/>
              <a:defRPr/>
            </a:lvl5pPr>
          </a:lstStyle>
          <a:p>
            <a:pPr lvl="0"/>
            <a:r>
              <a:rPr lang="en-US" dirty="0"/>
              <a:t>Author’s Name</a:t>
            </a:r>
            <a:br>
              <a:rPr lang="en-US" dirty="0"/>
            </a:br>
            <a:r>
              <a:rPr lang="en-US" dirty="0"/>
              <a:t>Title</a:t>
            </a:r>
          </a:p>
        </p:txBody>
      </p:sp>
    </p:spTree>
    <p:extLst>
      <p:ext uri="{BB962C8B-B14F-4D97-AF65-F5344CB8AC3E}">
        <p14:creationId xmlns:p14="http://schemas.microsoft.com/office/powerpoint/2010/main" val="1416733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73751755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dirty="0"/>
              <a:t>SECTION TITLE</a:t>
            </a:r>
          </a:p>
        </p:txBody>
      </p:sp>
    </p:spTree>
    <p:extLst>
      <p:ext uri="{BB962C8B-B14F-4D97-AF65-F5344CB8AC3E}">
        <p14:creationId xmlns:p14="http://schemas.microsoft.com/office/powerpoint/2010/main" val="2155026437"/>
      </p:ext>
    </p:extLst>
  </p:cSld>
  <p:clrMapOvr>
    <a:overrideClrMapping bg1="dk1" tx1="lt1" bg2="dk2" tx2="lt2" accent1="accent1" accent2="accent2" accent3="accent3" accent4="accent4" accent5="accent5" accent6="accent6" hlink="hlink" folHlink="folHlink"/>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098762"/>
          </a:xfrm>
          <a:noFill/>
        </p:spPr>
        <p:txBody>
          <a:bodyPr tIns="91440" bIns="91440" anchor="t" anchorCtr="0">
            <a:spAutoFit/>
          </a:bodyPr>
          <a:lstStyle>
            <a:lvl1pPr algn="ctr">
              <a:defRPr sz="6600"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SECTION TITLE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8184" y="5934101"/>
            <a:ext cx="513478" cy="513478"/>
          </a:xfrm>
          <a:prstGeom prst="rect">
            <a:avLst/>
          </a:prstGeom>
        </p:spPr>
      </p:pic>
    </p:spTree>
    <p:extLst>
      <p:ext uri="{BB962C8B-B14F-4D97-AF65-F5344CB8AC3E}">
        <p14:creationId xmlns:p14="http://schemas.microsoft.com/office/powerpoint/2010/main" val="189720020"/>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Fact Layout-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a:t>Click to edit Master title style</a:t>
            </a:r>
            <a:endParaRPr lang="en-US" dirty="0"/>
          </a:p>
        </p:txBody>
      </p:sp>
    </p:spTree>
    <p:extLst>
      <p:ext uri="{BB962C8B-B14F-4D97-AF65-F5344CB8AC3E}">
        <p14:creationId xmlns:p14="http://schemas.microsoft.com/office/powerpoint/2010/main" val="1564156409"/>
      </p:ext>
    </p:extLst>
  </p:cSld>
  <p:clrMapOvr>
    <a:overrideClrMapping bg1="dk1" tx1="lt1" bg2="dk2" tx2="lt2" accent1="accent1" accent2="accent2" accent3="accent3" accent4="accent4" accent5="accent5" accent6="accent6" hlink="hlink" folHlink="folHlink"/>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360754"/>
      </p:ext>
    </p:extLst>
  </p:cSld>
  <p:clrMapOvr>
    <a:overrideClrMapping bg1="dk1" tx1="lt1" bg2="dk2" tx2="lt2" accent1="accent1" accent2="accent2" accent3="accent3" accent4="accent4" accent5="accent5" accent6="accent6" hlink="hlink" folHlink="folHlink"/>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 </a:t>
            </a:r>
          </a:p>
        </p:txBody>
      </p:sp>
      <p:sp>
        <p:nvSpPr>
          <p:cNvPr id="3" name="Content Placeholder 2"/>
          <p:cNvSpPr>
            <a:spLocks noGrp="1"/>
          </p:cNvSpPr>
          <p:nvPr>
            <p:ph idx="1"/>
          </p:nvPr>
        </p:nvSpPr>
        <p:spPr>
          <a:xfrm>
            <a:off x="838200" y="1578679"/>
            <a:ext cx="10515600" cy="3825834"/>
          </a:xfrm>
        </p:spPr>
        <p:txBody>
          <a:bodyPr/>
          <a:lstStyle>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3295054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2620" y="436026"/>
            <a:ext cx="5378548" cy="535531"/>
          </a:xfrm>
        </p:spPr>
        <p:txBody>
          <a:bodyPr>
            <a:spAutoFit/>
          </a:bodyPr>
          <a:lstStyle>
            <a:lvl1pPr>
              <a:defRPr sz="3200" baseline="0">
                <a:solidFill>
                  <a:schemeClr val="accent1"/>
                </a:solidFill>
                <a:latin typeface="Segoe UI Light" charset="0"/>
                <a:ea typeface="Segoe UI Light" charset="0"/>
                <a:cs typeface="Segoe UI Light" charset="0"/>
              </a:defRPr>
            </a:lvl1pPr>
          </a:lstStyle>
          <a:p>
            <a:r>
              <a:rPr lang="en-US" dirty="0"/>
              <a:t>50/50 PHOTO LAYOUT</a:t>
            </a:r>
          </a:p>
        </p:txBody>
      </p:sp>
      <p:sp>
        <p:nvSpPr>
          <p:cNvPr id="5" name="Picture Placeholder 4"/>
          <p:cNvSpPr>
            <a:spLocks noGrp="1"/>
          </p:cNvSpPr>
          <p:nvPr>
            <p:ph type="pic" sz="quarter" idx="10"/>
          </p:nvPr>
        </p:nvSpPr>
        <p:spPr>
          <a:xfrm>
            <a:off x="6071100" y="0"/>
            <a:ext cx="6120900" cy="6858000"/>
          </a:xfrm>
        </p:spPr>
        <p:txBody>
          <a:bodyPr/>
          <a:lstStyle>
            <a:lvl1pPr marL="0" indent="0">
              <a:buNone/>
              <a:defRPr/>
            </a:lvl1pPr>
          </a:lstStyle>
          <a:p>
            <a:r>
              <a:rPr lang="en-US"/>
              <a:t>Click icon to add picture</a:t>
            </a:r>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214713" y="6428059"/>
            <a:ext cx="1422196" cy="219721"/>
          </a:xfrm>
          <a:prstGeom prst="rect">
            <a:avLst/>
          </a:prstGeom>
        </p:spPr>
      </p:pic>
      <p:sp>
        <p:nvSpPr>
          <p:cNvPr id="6" name="Text Placeholder 5"/>
          <p:cNvSpPr>
            <a:spLocks noGrp="1"/>
          </p:cNvSpPr>
          <p:nvPr>
            <p:ph type="body" sz="quarter" idx="11"/>
          </p:nvPr>
        </p:nvSpPr>
        <p:spPr>
          <a:xfrm>
            <a:off x="925811" y="2101056"/>
            <a:ext cx="4103687" cy="2655887"/>
          </a:xfrm>
        </p:spPr>
        <p:txBody>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84965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1"/>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Content Placeholder 2"/>
          <p:cNvSpPr>
            <a:spLocks noGrp="1"/>
          </p:cNvSpPr>
          <p:nvPr>
            <p:ph sz="half" idx="1"/>
          </p:nvPr>
        </p:nvSpPr>
        <p:spPr>
          <a:xfrm>
            <a:off x="838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6172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40480505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1_Fact Layout-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solidFill>
                  <a:schemeClr val="tx1"/>
                </a:solidFill>
                <a:latin typeface="Segoe UI Light" charset="0"/>
                <a:ea typeface="Segoe UI Light" charset="0"/>
                <a:cs typeface="Segoe UI Light" charset="0"/>
              </a:defRPr>
            </a:lvl1pPr>
          </a:lstStyle>
          <a:p>
            <a:r>
              <a:rPr lang="en-US"/>
              <a:t>Click to edit Master title style</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82145"/>
          <a:stretch/>
        </p:blipFill>
        <p:spPr>
          <a:xfrm>
            <a:off x="589954" y="5696243"/>
            <a:ext cx="3926834" cy="705838"/>
          </a:xfrm>
          <a:prstGeom prst="rect">
            <a:avLst/>
          </a:prstGeom>
        </p:spPr>
      </p:pic>
    </p:spTree>
    <p:extLst>
      <p:ext uri="{BB962C8B-B14F-4D97-AF65-F5344CB8AC3E}">
        <p14:creationId xmlns:p14="http://schemas.microsoft.com/office/powerpoint/2010/main" val="4002387135"/>
      </p:ext>
    </p:extLst>
  </p:cSld>
  <p:clrMapOvr>
    <a:overrideClrMapping bg1="dk1" tx1="lt1" bg2="dk2" tx2="lt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884908"/>
      </p:ext>
    </p:extLst>
  </p:cSld>
  <p:clrMapOvr>
    <a:overrideClrMapping bg1="dk1" tx1="lt1" bg2="dk2" tx2="lt2" accent1="accent1" accent2="accent2" accent3="accent3" accent4="accent4" accent5="accent5" accent6="accent6" hlink="hlink" folHlink="folHlink"/>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Text Placeholder 2"/>
          <p:cNvSpPr>
            <a:spLocks noGrp="1"/>
          </p:cNvSpPr>
          <p:nvPr>
            <p:ph type="body" idx="1"/>
          </p:nvPr>
        </p:nvSpPr>
        <p:spPr>
          <a:xfrm>
            <a:off x="838200" y="1769269"/>
            <a:ext cx="5157787"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8200" y="2593181"/>
            <a:ext cx="5157787"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6170612" y="1769269"/>
            <a:ext cx="5183188"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2593181"/>
            <a:ext cx="5183188"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3877333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23766085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175272"/>
      </p:ext>
    </p:extLst>
  </p:cSld>
  <p:clrMapOvr>
    <a:overrideClrMapping bg1="dk1" tx1="lt1" bg2="dk2" tx2="lt2" accent1="accent1" accent2="accent2" accent3="accent3" accent4="accent4" accent5="accent5" accent6="accent6" hlink="hlink" folHlink="folHlink"/>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Segoe UI Light" charset="0"/>
                <a:ea typeface="Segoe UI Light" charset="0"/>
                <a:cs typeface="Segoe UI Light" charset="0"/>
              </a:defRPr>
            </a:lvl1pPr>
          </a:lstStyle>
          <a:p>
            <a:r>
              <a:rPr lang="en-US" dirty="0"/>
              <a:t>CLICK TO EDIT MASTER TITLE STYLE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113641666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DEMO</a:t>
            </a:r>
          </a:p>
        </p:txBody>
      </p:sp>
    </p:spTree>
    <p:extLst>
      <p:ext uri="{BB962C8B-B14F-4D97-AF65-F5344CB8AC3E}">
        <p14:creationId xmlns:p14="http://schemas.microsoft.com/office/powerpoint/2010/main" val="3977590645"/>
      </p:ext>
    </p:extLst>
  </p:cSld>
  <p:clrMapOvr>
    <a:overrideClrMapping bg1="dk1" tx1="lt1" bg2="dk2" tx2="lt2" accent1="accent1" accent2="accent2" accent3="accent3" accent4="accent4" accent5="accent5" accent6="accent6" hlink="hlink" folHlink="folHlink"/>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Marquam.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84911"/>
          <a:stretch/>
        </p:blipFill>
        <p:spPr>
          <a:xfrm>
            <a:off x="704336" y="3378275"/>
            <a:ext cx="4601363" cy="698950"/>
          </a:xfrm>
          <a:prstGeom prst="rect">
            <a:avLst/>
          </a:prstGeom>
        </p:spPr>
      </p:pic>
    </p:spTree>
    <p:extLst>
      <p:ext uri="{BB962C8B-B14F-4D97-AF65-F5344CB8AC3E}">
        <p14:creationId xmlns:p14="http://schemas.microsoft.com/office/powerpoint/2010/main" val="427503151"/>
      </p:ext>
    </p:extLst>
  </p:cSld>
  <p:clrMapOvr>
    <a:overrideClrMapping bg1="dk1" tx1="lt1" bg2="dk2" tx2="lt2" accent1="accent1" accent2="accent2" accent3="accent3" accent4="accent4" accent5="accent5" accent6="accent6" hlink="hlink" folHlink="folHlink"/>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2_Title Only">
    <p:spTree>
      <p:nvGrpSpPr>
        <p:cNvPr id="1" name=""/>
        <p:cNvGrpSpPr/>
        <p:nvPr/>
      </p:nvGrpSpPr>
      <p:grpSpPr>
        <a:xfrm>
          <a:off x="0" y="0"/>
          <a:ext cx="0" cy="0"/>
          <a:chOff x="0" y="0"/>
          <a:chExt cx="0" cy="0"/>
        </a:xfrm>
      </p:grpSpPr>
      <p:sp>
        <p:nvSpPr>
          <p:cNvPr id="3" name="Rectangle 2"/>
          <p:cNvSpPr/>
          <p:nvPr/>
        </p:nvSpPr>
        <p:spPr>
          <a:xfrm>
            <a:off x="0" y="0"/>
            <a:ext cx="12191999" cy="68579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38299" y="1719730"/>
            <a:ext cx="2775823" cy="2775823"/>
          </a:xfrm>
          <a:prstGeom prst="rect">
            <a:avLst/>
          </a:prstGeom>
        </p:spPr>
      </p:pic>
      <p:sp>
        <p:nvSpPr>
          <p:cNvPr id="5" name="TextBox 4"/>
          <p:cNvSpPr txBox="1"/>
          <p:nvPr/>
        </p:nvSpPr>
        <p:spPr>
          <a:xfrm>
            <a:off x="4351183" y="4522614"/>
            <a:ext cx="4313131" cy="769441"/>
          </a:xfrm>
          <a:prstGeom prst="rect">
            <a:avLst/>
          </a:prstGeom>
          <a:noFill/>
        </p:spPr>
        <p:txBody>
          <a:bodyPr wrap="square" rtlCol="0">
            <a:spAutoFit/>
          </a:bodyPr>
          <a:lstStyle/>
          <a:p>
            <a:r>
              <a:rPr lang="en-US" sz="4400" dirty="0">
                <a:solidFill>
                  <a:schemeClr val="bg1"/>
                </a:solidFill>
                <a:latin typeface="Segoe UI Light" panose="020B0502040204020203" pitchFamily="34" charset="0"/>
                <a:cs typeface="Segoe UI Light" panose="020B0502040204020203" pitchFamily="34" charset="0"/>
              </a:rPr>
              <a:t>THANK YOU</a:t>
            </a:r>
          </a:p>
        </p:txBody>
      </p:sp>
    </p:spTree>
    <p:extLst>
      <p:ext uri="{BB962C8B-B14F-4D97-AF65-F5344CB8AC3E}">
        <p14:creationId xmlns:p14="http://schemas.microsoft.com/office/powerpoint/2010/main" val="172369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©2016</a:t>
            </a:r>
            <a:r>
              <a:rPr lang="en-US" sz="686" baseline="0" dirty="0">
                <a:gradFill>
                  <a:gsLst>
                    <a:gs pos="0">
                      <a:schemeClr val="tx1"/>
                    </a:gs>
                    <a:gs pos="100000">
                      <a:schemeClr val="tx1"/>
                    </a:gs>
                  </a:gsLst>
                  <a:lin ang="5400000" scaled="0"/>
                </a:gradFill>
                <a:cs typeface="Segoe UI" pitchFamily="34" charset="0"/>
              </a:rPr>
              <a:t> Marquam</a:t>
            </a:r>
            <a:r>
              <a:rPr lang="en-US" sz="686" dirty="0">
                <a:gradFill>
                  <a:gsLst>
                    <a:gs pos="0">
                      <a:schemeClr val="tx1"/>
                    </a:gs>
                    <a:gs pos="100000">
                      <a:schemeClr val="tx1"/>
                    </a:gs>
                  </a:gsLst>
                  <a:lin ang="5400000" scaled="0"/>
                </a:gradFill>
                <a:cs typeface="Segoe UI" pitchFamily="34" charset="0"/>
              </a:rPr>
              <a:t>.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697864" y="3363133"/>
            <a:ext cx="4622123" cy="714092"/>
          </a:xfrm>
          <a:prstGeom prst="rect">
            <a:avLst/>
          </a:prstGeom>
        </p:spPr>
      </p:pic>
    </p:spTree>
    <p:extLst>
      <p:ext uri="{BB962C8B-B14F-4D97-AF65-F5344CB8AC3E}">
        <p14:creationId xmlns:p14="http://schemas.microsoft.com/office/powerpoint/2010/main" val="47764013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cSld name="Pattern Layout">
    <p:spTree>
      <p:nvGrpSpPr>
        <p:cNvPr id="1" name=""/>
        <p:cNvGrpSpPr/>
        <p:nvPr/>
      </p:nvGrpSpPr>
      <p:grpSpPr>
        <a:xfrm>
          <a:off x="0" y="0"/>
          <a:ext cx="0" cy="0"/>
          <a:chOff x="0" y="0"/>
          <a:chExt cx="0" cy="0"/>
        </a:xfrm>
      </p:grpSpPr>
      <p:grpSp>
        <p:nvGrpSpPr>
          <p:cNvPr id="4" name="Group 2439"/>
          <p:cNvGrpSpPr/>
          <p:nvPr/>
        </p:nvGrpSpPr>
        <p:grpSpPr>
          <a:xfrm>
            <a:off x="73656" y="62261"/>
            <a:ext cx="12105894" cy="3362070"/>
            <a:chOff x="75133" y="63500"/>
            <a:chExt cx="12348642" cy="3429000"/>
          </a:xfrm>
        </p:grpSpPr>
        <p:grpSp>
          <p:nvGrpSpPr>
            <p:cNvPr id="5" name="Group 1364"/>
            <p:cNvGrpSpPr>
              <a:grpSpLocks noChangeAspect="1"/>
            </p:cNvGrpSpPr>
            <p:nvPr/>
          </p:nvGrpSpPr>
          <p:grpSpPr>
            <a:xfrm>
              <a:off x="75133" y="63500"/>
              <a:ext cx="6198230" cy="3429000"/>
              <a:chOff x="88900" y="16253"/>
              <a:chExt cx="12361342" cy="6838572"/>
            </a:xfrm>
          </p:grpSpPr>
          <p:sp>
            <p:nvSpPr>
              <p:cNvPr id="643"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4"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5"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6"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7"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8"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9"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0"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1"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2"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3"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4"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5"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6"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7"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8"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9"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0"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1"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2"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3"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4"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5"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6"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7"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8"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9"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0"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1"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2"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3"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4"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5"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6"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7"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8"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9"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0"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1"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82" name="Group 740"/>
              <p:cNvGrpSpPr/>
              <p:nvPr/>
            </p:nvGrpSpPr>
            <p:grpSpPr>
              <a:xfrm>
                <a:off x="2143112" y="6384174"/>
                <a:ext cx="348520" cy="470651"/>
                <a:chOff x="7011958" y="-48945"/>
                <a:chExt cx="557213" cy="752475"/>
              </a:xfrm>
              <a:solidFill>
                <a:schemeClr val="tx1">
                  <a:alpha val="12000"/>
                </a:schemeClr>
              </a:solidFill>
            </p:grpSpPr>
            <p:sp>
              <p:nvSpPr>
                <p:cNvPr id="127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683" name="Group 746"/>
              <p:cNvGrpSpPr/>
              <p:nvPr/>
            </p:nvGrpSpPr>
            <p:grpSpPr>
              <a:xfrm>
                <a:off x="4559759" y="6384174"/>
                <a:ext cx="348520" cy="470651"/>
                <a:chOff x="7011958" y="-48945"/>
                <a:chExt cx="557213" cy="752475"/>
              </a:xfrm>
              <a:solidFill>
                <a:schemeClr val="tx1">
                  <a:alpha val="7000"/>
                </a:schemeClr>
              </a:solidFill>
            </p:grpSpPr>
            <p:sp>
              <p:nvSpPr>
                <p:cNvPr id="12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84"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5"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6"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7"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8"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9"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0"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1"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2" name="Group 740"/>
              <p:cNvGrpSpPr/>
              <p:nvPr/>
            </p:nvGrpSpPr>
            <p:grpSpPr>
              <a:xfrm>
                <a:off x="5930616" y="6384174"/>
                <a:ext cx="348520" cy="470651"/>
                <a:chOff x="7011958" y="-48945"/>
                <a:chExt cx="557213" cy="752475"/>
              </a:xfrm>
              <a:solidFill>
                <a:schemeClr val="tx1">
                  <a:alpha val="12000"/>
                </a:schemeClr>
              </a:solidFill>
            </p:grpSpPr>
            <p:sp>
              <p:nvSpPr>
                <p:cNvPr id="127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3"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4"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5"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6"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7" name="Group 746"/>
              <p:cNvGrpSpPr/>
              <p:nvPr/>
            </p:nvGrpSpPr>
            <p:grpSpPr>
              <a:xfrm>
                <a:off x="10744892" y="6384174"/>
                <a:ext cx="348520" cy="470651"/>
                <a:chOff x="7011958" y="-48945"/>
                <a:chExt cx="557213" cy="752475"/>
              </a:xfrm>
              <a:solidFill>
                <a:schemeClr val="tx1">
                  <a:alpha val="7000"/>
                </a:schemeClr>
              </a:solidFill>
            </p:grpSpPr>
            <p:sp>
              <p:nvSpPr>
                <p:cNvPr id="12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8"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9"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00" name="Group 781"/>
              <p:cNvGrpSpPr/>
              <p:nvPr/>
            </p:nvGrpSpPr>
            <p:grpSpPr>
              <a:xfrm>
                <a:off x="520986" y="5766031"/>
                <a:ext cx="612096" cy="486108"/>
                <a:chOff x="9258271" y="-45770"/>
                <a:chExt cx="925513" cy="735013"/>
              </a:xfrm>
              <a:solidFill>
                <a:schemeClr val="bg2">
                  <a:alpha val="38000"/>
                </a:schemeClr>
              </a:solidFill>
            </p:grpSpPr>
            <p:sp>
              <p:nvSpPr>
                <p:cNvPr id="12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1"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702"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2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3"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4"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5"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6"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7"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8"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9"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0"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1"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12" name="Group 740"/>
              <p:cNvGrpSpPr/>
              <p:nvPr/>
            </p:nvGrpSpPr>
            <p:grpSpPr>
              <a:xfrm>
                <a:off x="11309752" y="5781488"/>
                <a:ext cx="348520" cy="470651"/>
                <a:chOff x="7011958" y="-48945"/>
                <a:chExt cx="557213" cy="752475"/>
              </a:xfrm>
              <a:solidFill>
                <a:schemeClr val="tx1">
                  <a:alpha val="12000"/>
                </a:schemeClr>
              </a:solidFill>
            </p:grpSpPr>
            <p:sp>
              <p:nvSpPr>
                <p:cNvPr id="12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13"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4"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5"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6"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7"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8"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9"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0"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1"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2"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3" name="Group 746"/>
              <p:cNvGrpSpPr/>
              <p:nvPr/>
            </p:nvGrpSpPr>
            <p:grpSpPr>
              <a:xfrm>
                <a:off x="2852473" y="5781488"/>
                <a:ext cx="348520" cy="470651"/>
                <a:chOff x="7011958" y="-48945"/>
                <a:chExt cx="557213" cy="752475"/>
              </a:xfrm>
              <a:solidFill>
                <a:schemeClr val="tx1">
                  <a:alpha val="7000"/>
                </a:schemeClr>
              </a:solidFill>
            </p:grpSpPr>
            <p:sp>
              <p:nvSpPr>
                <p:cNvPr id="12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4"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5"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6"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7"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2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8"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9"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0"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1"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32" name="Group 740"/>
              <p:cNvGrpSpPr/>
              <p:nvPr/>
            </p:nvGrpSpPr>
            <p:grpSpPr>
              <a:xfrm>
                <a:off x="4495231" y="5781488"/>
                <a:ext cx="348520" cy="470651"/>
                <a:chOff x="7011958" y="-48945"/>
                <a:chExt cx="557213" cy="752475"/>
              </a:xfrm>
              <a:solidFill>
                <a:schemeClr val="tx1">
                  <a:alpha val="12000"/>
                </a:schemeClr>
              </a:solidFill>
            </p:grpSpPr>
            <p:sp>
              <p:nvSpPr>
                <p:cNvPr id="12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33"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4"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5"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6"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7"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8"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9"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0"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1"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2"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3"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4"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5"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6"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47" name="Group 740"/>
              <p:cNvGrpSpPr/>
              <p:nvPr/>
            </p:nvGrpSpPr>
            <p:grpSpPr>
              <a:xfrm>
                <a:off x="7781911" y="5093639"/>
                <a:ext cx="348520" cy="470651"/>
                <a:chOff x="7011958" y="-48945"/>
                <a:chExt cx="557213" cy="752475"/>
              </a:xfrm>
              <a:solidFill>
                <a:schemeClr val="tx1">
                  <a:alpha val="12000"/>
                </a:schemeClr>
              </a:solidFill>
            </p:grpSpPr>
            <p:sp>
              <p:nvSpPr>
                <p:cNvPr id="123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48" name="Group 746"/>
              <p:cNvGrpSpPr/>
              <p:nvPr/>
            </p:nvGrpSpPr>
            <p:grpSpPr>
              <a:xfrm>
                <a:off x="10201492" y="5093639"/>
                <a:ext cx="348520" cy="470651"/>
                <a:chOff x="7011958" y="-48945"/>
                <a:chExt cx="557213" cy="752475"/>
              </a:xfrm>
              <a:solidFill>
                <a:schemeClr val="tx1">
                  <a:alpha val="7000"/>
                </a:schemeClr>
              </a:solidFill>
            </p:grpSpPr>
            <p:sp>
              <p:nvSpPr>
                <p:cNvPr id="123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49"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0"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1"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2"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3" name="Group 740"/>
              <p:cNvGrpSpPr/>
              <p:nvPr/>
            </p:nvGrpSpPr>
            <p:grpSpPr>
              <a:xfrm>
                <a:off x="11574305" y="5093639"/>
                <a:ext cx="348520" cy="470651"/>
                <a:chOff x="7011958" y="-48945"/>
                <a:chExt cx="557213" cy="752475"/>
              </a:xfrm>
              <a:solidFill>
                <a:schemeClr val="tx1">
                  <a:alpha val="12000"/>
                </a:schemeClr>
              </a:solidFill>
            </p:grpSpPr>
            <p:sp>
              <p:nvSpPr>
                <p:cNvPr id="122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4" name="Group 781"/>
              <p:cNvGrpSpPr/>
              <p:nvPr/>
            </p:nvGrpSpPr>
            <p:grpSpPr>
              <a:xfrm>
                <a:off x="6103830" y="4470631"/>
                <a:ext cx="612096" cy="486108"/>
                <a:chOff x="9258271" y="-45770"/>
                <a:chExt cx="925513" cy="735013"/>
              </a:xfrm>
              <a:solidFill>
                <a:schemeClr val="bg2">
                  <a:alpha val="38000"/>
                </a:schemeClr>
              </a:solidFill>
            </p:grpSpPr>
            <p:sp>
              <p:nvSpPr>
                <p:cNvPr id="121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5"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2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56"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7"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8"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9" name="Group 746"/>
              <p:cNvGrpSpPr/>
              <p:nvPr/>
            </p:nvGrpSpPr>
            <p:grpSpPr>
              <a:xfrm>
                <a:off x="8463837" y="4486088"/>
                <a:ext cx="348520" cy="470651"/>
                <a:chOff x="7011958" y="-48945"/>
                <a:chExt cx="557213" cy="752475"/>
              </a:xfrm>
              <a:solidFill>
                <a:schemeClr val="tx1">
                  <a:alpha val="7000"/>
                </a:schemeClr>
              </a:solidFill>
            </p:grpSpPr>
            <p:sp>
              <p:nvSpPr>
                <p:cNvPr id="12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0"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1"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2"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3"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19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4"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5"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6"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7"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8" name="Group 740"/>
              <p:cNvGrpSpPr/>
              <p:nvPr/>
            </p:nvGrpSpPr>
            <p:grpSpPr>
              <a:xfrm>
                <a:off x="10109715" y="4486088"/>
                <a:ext cx="348520" cy="470651"/>
                <a:chOff x="7011958" y="-48945"/>
                <a:chExt cx="557213" cy="752475"/>
              </a:xfrm>
              <a:solidFill>
                <a:schemeClr val="tx1">
                  <a:alpha val="12000"/>
                </a:schemeClr>
              </a:solidFill>
            </p:grpSpPr>
            <p:sp>
              <p:nvSpPr>
                <p:cNvPr id="11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9"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0"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1"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2"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3"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4"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5"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6"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7"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8"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9"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80" name="Group 746"/>
              <p:cNvGrpSpPr/>
              <p:nvPr/>
            </p:nvGrpSpPr>
            <p:grpSpPr>
              <a:xfrm>
                <a:off x="4493794" y="5093639"/>
                <a:ext cx="348520" cy="470651"/>
                <a:chOff x="7011958" y="-48945"/>
                <a:chExt cx="557213" cy="752475"/>
              </a:xfrm>
              <a:solidFill>
                <a:schemeClr val="tx1">
                  <a:alpha val="7000"/>
                </a:schemeClr>
              </a:solidFill>
            </p:grpSpPr>
            <p:sp>
              <p:nvSpPr>
                <p:cNvPr id="11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81"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2"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3"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784"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5"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6"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7"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8"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9"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0"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1"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2"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93" name="Group 740"/>
              <p:cNvGrpSpPr/>
              <p:nvPr/>
            </p:nvGrpSpPr>
            <p:grpSpPr>
              <a:xfrm>
                <a:off x="5035577" y="4486088"/>
                <a:ext cx="348520" cy="470651"/>
                <a:chOff x="7011958" y="-48945"/>
                <a:chExt cx="557213" cy="752475"/>
              </a:xfrm>
              <a:solidFill>
                <a:schemeClr val="tx1">
                  <a:alpha val="12000"/>
                </a:schemeClr>
              </a:solidFill>
            </p:grpSpPr>
            <p:sp>
              <p:nvSpPr>
                <p:cNvPr id="119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94"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5"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6"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7"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8"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9"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0"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1"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2"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3"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4"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5"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6"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7"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8"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9"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0"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1"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2"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3"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4"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5"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16" name="Group 740"/>
              <p:cNvGrpSpPr/>
              <p:nvPr/>
            </p:nvGrpSpPr>
            <p:grpSpPr>
              <a:xfrm>
                <a:off x="2168512" y="3806074"/>
                <a:ext cx="348520" cy="470651"/>
                <a:chOff x="7011958" y="-48945"/>
                <a:chExt cx="557213" cy="752475"/>
              </a:xfrm>
              <a:solidFill>
                <a:schemeClr val="tx1">
                  <a:alpha val="12000"/>
                </a:schemeClr>
              </a:solidFill>
            </p:grpSpPr>
            <p:sp>
              <p:nvSpPr>
                <p:cNvPr id="118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17" name="Group 746"/>
              <p:cNvGrpSpPr/>
              <p:nvPr/>
            </p:nvGrpSpPr>
            <p:grpSpPr>
              <a:xfrm>
                <a:off x="4585159" y="3806074"/>
                <a:ext cx="348520" cy="470651"/>
                <a:chOff x="7011958" y="-48945"/>
                <a:chExt cx="557213" cy="752475"/>
              </a:xfrm>
              <a:solidFill>
                <a:schemeClr val="tx1">
                  <a:alpha val="7000"/>
                </a:schemeClr>
              </a:solidFill>
            </p:grpSpPr>
            <p:sp>
              <p:nvSpPr>
                <p:cNvPr id="118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18"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9"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0"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1"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2"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3"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4"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5"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26" name="Group 740"/>
              <p:cNvGrpSpPr/>
              <p:nvPr/>
            </p:nvGrpSpPr>
            <p:grpSpPr>
              <a:xfrm>
                <a:off x="5956016" y="3806074"/>
                <a:ext cx="348520" cy="470651"/>
                <a:chOff x="7011958" y="-48945"/>
                <a:chExt cx="557213" cy="752475"/>
              </a:xfrm>
              <a:solidFill>
                <a:schemeClr val="tx1">
                  <a:alpha val="12000"/>
                </a:schemeClr>
              </a:solidFill>
            </p:grpSpPr>
            <p:sp>
              <p:nvSpPr>
                <p:cNvPr id="118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27"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8"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9"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0"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1" name="Group 746"/>
              <p:cNvGrpSpPr/>
              <p:nvPr/>
            </p:nvGrpSpPr>
            <p:grpSpPr>
              <a:xfrm>
                <a:off x="10770292" y="3806074"/>
                <a:ext cx="348520" cy="470651"/>
                <a:chOff x="7011958" y="-48945"/>
                <a:chExt cx="557213" cy="752475"/>
              </a:xfrm>
              <a:solidFill>
                <a:schemeClr val="tx1">
                  <a:alpha val="7000"/>
                </a:schemeClr>
              </a:solidFill>
            </p:grpSpPr>
            <p:sp>
              <p:nvSpPr>
                <p:cNvPr id="11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2"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3"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4" name="Group 781"/>
              <p:cNvGrpSpPr/>
              <p:nvPr/>
            </p:nvGrpSpPr>
            <p:grpSpPr>
              <a:xfrm>
                <a:off x="520986" y="3124431"/>
                <a:ext cx="612096" cy="486108"/>
                <a:chOff x="9258271" y="-45770"/>
                <a:chExt cx="925513" cy="735013"/>
              </a:xfrm>
              <a:solidFill>
                <a:schemeClr val="bg2">
                  <a:alpha val="38000"/>
                </a:schemeClr>
              </a:solidFill>
            </p:grpSpPr>
            <p:sp>
              <p:nvSpPr>
                <p:cNvPr id="11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5"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836"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16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7"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8"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9"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0"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1"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2"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3"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4"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5"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46" name="Group 740"/>
              <p:cNvGrpSpPr/>
              <p:nvPr/>
            </p:nvGrpSpPr>
            <p:grpSpPr>
              <a:xfrm>
                <a:off x="11335152" y="3139888"/>
                <a:ext cx="348520" cy="470651"/>
                <a:chOff x="7011958" y="-48945"/>
                <a:chExt cx="557213" cy="752475"/>
              </a:xfrm>
              <a:solidFill>
                <a:schemeClr val="tx1">
                  <a:alpha val="12000"/>
                </a:schemeClr>
              </a:solidFill>
            </p:grpSpPr>
            <p:sp>
              <p:nvSpPr>
                <p:cNvPr id="11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47"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8"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9"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0"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1"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2"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3"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4"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5"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6"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57" name="Group 746"/>
              <p:cNvGrpSpPr/>
              <p:nvPr/>
            </p:nvGrpSpPr>
            <p:grpSpPr>
              <a:xfrm>
                <a:off x="2877873" y="3139888"/>
                <a:ext cx="348520" cy="470651"/>
                <a:chOff x="7011958" y="-48945"/>
                <a:chExt cx="557213" cy="752475"/>
              </a:xfrm>
              <a:solidFill>
                <a:schemeClr val="tx1">
                  <a:alpha val="7000"/>
                </a:schemeClr>
              </a:solidFill>
            </p:grpSpPr>
            <p:sp>
              <p:nvSpPr>
                <p:cNvPr id="11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58"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9"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0"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1"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14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2"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3"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4"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5"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6" name="Group 740"/>
              <p:cNvGrpSpPr/>
              <p:nvPr/>
            </p:nvGrpSpPr>
            <p:grpSpPr>
              <a:xfrm>
                <a:off x="4520631" y="3139888"/>
                <a:ext cx="348520" cy="470651"/>
                <a:chOff x="7011958" y="-48945"/>
                <a:chExt cx="557213" cy="752475"/>
              </a:xfrm>
              <a:solidFill>
                <a:schemeClr val="tx1">
                  <a:alpha val="12000"/>
                </a:schemeClr>
              </a:solidFill>
            </p:grpSpPr>
            <p:sp>
              <p:nvSpPr>
                <p:cNvPr id="11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7"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8"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9"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0"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1"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2"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3"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4"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5"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6"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7"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8"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9"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0"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1" name="Group 740"/>
              <p:cNvGrpSpPr/>
              <p:nvPr/>
            </p:nvGrpSpPr>
            <p:grpSpPr>
              <a:xfrm>
                <a:off x="7807311" y="2515539"/>
                <a:ext cx="348520" cy="470651"/>
                <a:chOff x="7011958" y="-48945"/>
                <a:chExt cx="557213" cy="752475"/>
              </a:xfrm>
              <a:solidFill>
                <a:schemeClr val="tx1">
                  <a:alpha val="12000"/>
                </a:schemeClr>
              </a:solidFill>
            </p:grpSpPr>
            <p:sp>
              <p:nvSpPr>
                <p:cNvPr id="114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2" name="Group 746"/>
              <p:cNvGrpSpPr/>
              <p:nvPr/>
            </p:nvGrpSpPr>
            <p:grpSpPr>
              <a:xfrm>
                <a:off x="10226892" y="2515539"/>
                <a:ext cx="348520" cy="470651"/>
                <a:chOff x="7011958" y="-48945"/>
                <a:chExt cx="557213" cy="752475"/>
              </a:xfrm>
              <a:solidFill>
                <a:schemeClr val="tx1">
                  <a:alpha val="7000"/>
                </a:schemeClr>
              </a:solidFill>
            </p:grpSpPr>
            <p:sp>
              <p:nvSpPr>
                <p:cNvPr id="114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3"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4"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5"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6"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7" name="Group 740"/>
              <p:cNvGrpSpPr/>
              <p:nvPr/>
            </p:nvGrpSpPr>
            <p:grpSpPr>
              <a:xfrm>
                <a:off x="11599705" y="2515539"/>
                <a:ext cx="348520" cy="470651"/>
                <a:chOff x="7011958" y="-48945"/>
                <a:chExt cx="557213" cy="752475"/>
              </a:xfrm>
              <a:solidFill>
                <a:schemeClr val="tx1">
                  <a:alpha val="12000"/>
                </a:schemeClr>
              </a:solidFill>
            </p:grpSpPr>
            <p:sp>
              <p:nvSpPr>
                <p:cNvPr id="11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8" name="Group 781"/>
              <p:cNvGrpSpPr/>
              <p:nvPr/>
            </p:nvGrpSpPr>
            <p:grpSpPr>
              <a:xfrm>
                <a:off x="6129230" y="1892531"/>
                <a:ext cx="612096" cy="486108"/>
                <a:chOff x="9258271" y="-45770"/>
                <a:chExt cx="925513" cy="735013"/>
              </a:xfrm>
              <a:solidFill>
                <a:schemeClr val="bg2">
                  <a:alpha val="38000"/>
                </a:schemeClr>
              </a:solidFill>
            </p:grpSpPr>
            <p:sp>
              <p:nvSpPr>
                <p:cNvPr id="113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9"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12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0"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1"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2"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3" name="Group 746"/>
              <p:cNvGrpSpPr/>
              <p:nvPr/>
            </p:nvGrpSpPr>
            <p:grpSpPr>
              <a:xfrm>
                <a:off x="8489237" y="1907988"/>
                <a:ext cx="348520" cy="470651"/>
                <a:chOff x="7011958" y="-48945"/>
                <a:chExt cx="557213" cy="752475"/>
              </a:xfrm>
              <a:solidFill>
                <a:schemeClr val="tx1">
                  <a:alpha val="7000"/>
                </a:schemeClr>
              </a:solidFill>
            </p:grpSpPr>
            <p:sp>
              <p:nvSpPr>
                <p:cNvPr id="11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4"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5"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6"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7"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1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8"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9"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0"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1"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02" name="Group 740"/>
              <p:cNvGrpSpPr/>
              <p:nvPr/>
            </p:nvGrpSpPr>
            <p:grpSpPr>
              <a:xfrm>
                <a:off x="10135115" y="1907988"/>
                <a:ext cx="348520" cy="470651"/>
                <a:chOff x="7011958" y="-48945"/>
                <a:chExt cx="557213" cy="752475"/>
              </a:xfrm>
              <a:solidFill>
                <a:schemeClr val="tx1">
                  <a:alpha val="12000"/>
                </a:schemeClr>
              </a:solidFill>
            </p:grpSpPr>
            <p:sp>
              <p:nvSpPr>
                <p:cNvPr id="11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03"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4"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5"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6"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7"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8"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9"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0"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1"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2"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3"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4" name="Group 746"/>
              <p:cNvGrpSpPr/>
              <p:nvPr/>
            </p:nvGrpSpPr>
            <p:grpSpPr>
              <a:xfrm>
                <a:off x="4519194" y="2515539"/>
                <a:ext cx="348520" cy="470651"/>
                <a:chOff x="7011958" y="-48945"/>
                <a:chExt cx="557213" cy="752475"/>
              </a:xfrm>
              <a:solidFill>
                <a:schemeClr val="tx1">
                  <a:alpha val="7000"/>
                </a:schemeClr>
              </a:solidFill>
            </p:grpSpPr>
            <p:sp>
              <p:nvSpPr>
                <p:cNvPr id="11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15"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6"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7"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18"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9"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0"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1"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2"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3"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4"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5"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6"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27" name="Group 740"/>
              <p:cNvGrpSpPr/>
              <p:nvPr/>
            </p:nvGrpSpPr>
            <p:grpSpPr>
              <a:xfrm>
                <a:off x="5060977" y="1907988"/>
                <a:ext cx="348520" cy="470651"/>
                <a:chOff x="7011958" y="-48945"/>
                <a:chExt cx="557213" cy="752475"/>
              </a:xfrm>
              <a:solidFill>
                <a:schemeClr val="tx1">
                  <a:alpha val="12000"/>
                </a:schemeClr>
              </a:solidFill>
            </p:grpSpPr>
            <p:sp>
              <p:nvSpPr>
                <p:cNvPr id="110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8"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9"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0"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1"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2"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3"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4"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5"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6"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7"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8"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9"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0"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1"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2"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3"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4"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5"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6"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7"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8"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9"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0" name="Group 740"/>
              <p:cNvGrpSpPr/>
              <p:nvPr/>
            </p:nvGrpSpPr>
            <p:grpSpPr>
              <a:xfrm>
                <a:off x="7820011" y="1334439"/>
                <a:ext cx="348520" cy="470651"/>
                <a:chOff x="7011958" y="-48945"/>
                <a:chExt cx="557213" cy="752475"/>
              </a:xfrm>
              <a:solidFill>
                <a:schemeClr val="tx1">
                  <a:alpha val="12000"/>
                </a:schemeClr>
              </a:solidFill>
            </p:grpSpPr>
            <p:sp>
              <p:nvSpPr>
                <p:cNvPr id="110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1" name="Group 746"/>
              <p:cNvGrpSpPr/>
              <p:nvPr/>
            </p:nvGrpSpPr>
            <p:grpSpPr>
              <a:xfrm>
                <a:off x="10239592" y="1334439"/>
                <a:ext cx="348520" cy="470651"/>
                <a:chOff x="7011958" y="-48945"/>
                <a:chExt cx="557213" cy="752475"/>
              </a:xfrm>
              <a:solidFill>
                <a:schemeClr val="tx1">
                  <a:alpha val="7000"/>
                </a:schemeClr>
              </a:solidFill>
            </p:grpSpPr>
            <p:sp>
              <p:nvSpPr>
                <p:cNvPr id="10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2"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3"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4"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5"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6" name="Group 740"/>
              <p:cNvGrpSpPr/>
              <p:nvPr/>
            </p:nvGrpSpPr>
            <p:grpSpPr>
              <a:xfrm>
                <a:off x="11612405" y="1334439"/>
                <a:ext cx="348520" cy="470651"/>
                <a:chOff x="7011958" y="-48945"/>
                <a:chExt cx="557213" cy="752475"/>
              </a:xfrm>
              <a:solidFill>
                <a:schemeClr val="tx1">
                  <a:alpha val="12000"/>
                </a:schemeClr>
              </a:solidFill>
            </p:grpSpPr>
            <p:sp>
              <p:nvSpPr>
                <p:cNvPr id="10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7" name="Group 781"/>
              <p:cNvGrpSpPr/>
              <p:nvPr/>
            </p:nvGrpSpPr>
            <p:grpSpPr>
              <a:xfrm>
                <a:off x="6141930" y="711431"/>
                <a:ext cx="612096" cy="486108"/>
                <a:chOff x="9258271" y="-45770"/>
                <a:chExt cx="925513" cy="735013"/>
              </a:xfrm>
              <a:solidFill>
                <a:schemeClr val="bg2">
                  <a:alpha val="38000"/>
                </a:schemeClr>
              </a:solidFill>
            </p:grpSpPr>
            <p:sp>
              <p:nvSpPr>
                <p:cNvPr id="108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8"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07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9"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0"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1"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2" name="Group 746"/>
              <p:cNvGrpSpPr/>
              <p:nvPr/>
            </p:nvGrpSpPr>
            <p:grpSpPr>
              <a:xfrm>
                <a:off x="8501937" y="726888"/>
                <a:ext cx="348520" cy="470651"/>
                <a:chOff x="7011958" y="-48945"/>
                <a:chExt cx="557213" cy="752475"/>
              </a:xfrm>
              <a:solidFill>
                <a:schemeClr val="tx1">
                  <a:alpha val="7000"/>
                </a:schemeClr>
              </a:solidFill>
            </p:grpSpPr>
            <p:sp>
              <p:nvSpPr>
                <p:cNvPr id="10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3"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4"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5"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6"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06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7"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8"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9"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0"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71" name="Group 740"/>
              <p:cNvGrpSpPr/>
              <p:nvPr/>
            </p:nvGrpSpPr>
            <p:grpSpPr>
              <a:xfrm>
                <a:off x="10147815" y="726888"/>
                <a:ext cx="348520" cy="470651"/>
                <a:chOff x="7011958" y="-48945"/>
                <a:chExt cx="557213" cy="752475"/>
              </a:xfrm>
              <a:solidFill>
                <a:schemeClr val="tx1">
                  <a:alpha val="12000"/>
                </a:schemeClr>
              </a:solidFill>
            </p:grpSpPr>
            <p:sp>
              <p:nvSpPr>
                <p:cNvPr id="10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2"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3"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4"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5"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6"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7"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8"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9"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0"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1"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2"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83" name="Group 746"/>
              <p:cNvGrpSpPr/>
              <p:nvPr/>
            </p:nvGrpSpPr>
            <p:grpSpPr>
              <a:xfrm>
                <a:off x="4531894" y="1334439"/>
                <a:ext cx="348520" cy="470651"/>
                <a:chOff x="7011958" y="-48945"/>
                <a:chExt cx="557213" cy="752475"/>
              </a:xfrm>
              <a:solidFill>
                <a:schemeClr val="tx1">
                  <a:alpha val="7000"/>
                </a:schemeClr>
              </a:solidFill>
            </p:grpSpPr>
            <p:sp>
              <p:nvSpPr>
                <p:cNvPr id="10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84"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5"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6"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87"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8"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9"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0"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1"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2"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3"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4"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5"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96" name="Group 740"/>
              <p:cNvGrpSpPr/>
              <p:nvPr/>
            </p:nvGrpSpPr>
            <p:grpSpPr>
              <a:xfrm>
                <a:off x="5073677" y="726888"/>
                <a:ext cx="348520" cy="470651"/>
                <a:chOff x="7011958" y="-48945"/>
                <a:chExt cx="557213" cy="752475"/>
              </a:xfrm>
              <a:solidFill>
                <a:schemeClr val="tx1">
                  <a:alpha val="12000"/>
                </a:schemeClr>
              </a:solidFill>
            </p:grpSpPr>
            <p:sp>
              <p:nvSpPr>
                <p:cNvPr id="10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97"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8"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9"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0"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1"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2"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3"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4"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5"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6"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7"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8"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9"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0"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1"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2"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3"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4"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5"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6"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17" name="Group 740"/>
              <p:cNvGrpSpPr/>
              <p:nvPr/>
            </p:nvGrpSpPr>
            <p:grpSpPr>
              <a:xfrm>
                <a:off x="2206612" y="46874"/>
                <a:ext cx="348520" cy="470651"/>
                <a:chOff x="7011958" y="-48945"/>
                <a:chExt cx="557213" cy="752475"/>
              </a:xfrm>
              <a:solidFill>
                <a:schemeClr val="tx1">
                  <a:alpha val="12000"/>
                </a:schemeClr>
              </a:solidFill>
            </p:grpSpPr>
            <p:sp>
              <p:nvSpPr>
                <p:cNvPr id="10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018" name="Group 746"/>
              <p:cNvGrpSpPr/>
              <p:nvPr/>
            </p:nvGrpSpPr>
            <p:grpSpPr>
              <a:xfrm>
                <a:off x="4623259" y="46874"/>
                <a:ext cx="348520" cy="470651"/>
                <a:chOff x="7011958" y="-48945"/>
                <a:chExt cx="557213" cy="752475"/>
              </a:xfrm>
              <a:solidFill>
                <a:schemeClr val="tx1">
                  <a:alpha val="7000"/>
                </a:schemeClr>
              </a:solidFill>
            </p:grpSpPr>
            <p:sp>
              <p:nvSpPr>
                <p:cNvPr id="10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19"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0"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1"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2"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3"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4"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5"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6"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27" name="Group 740"/>
              <p:cNvGrpSpPr/>
              <p:nvPr/>
            </p:nvGrpSpPr>
            <p:grpSpPr>
              <a:xfrm>
                <a:off x="5994116" y="46874"/>
                <a:ext cx="348520" cy="470651"/>
                <a:chOff x="7011958" y="-48945"/>
                <a:chExt cx="557213" cy="752475"/>
              </a:xfrm>
              <a:solidFill>
                <a:schemeClr val="tx1">
                  <a:alpha val="12000"/>
                </a:schemeClr>
              </a:solidFill>
            </p:grpSpPr>
            <p:sp>
              <p:nvSpPr>
                <p:cNvPr id="10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28"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9"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0"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1"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32" name="Group 746"/>
              <p:cNvGrpSpPr/>
              <p:nvPr/>
            </p:nvGrpSpPr>
            <p:grpSpPr>
              <a:xfrm>
                <a:off x="10808392" y="46874"/>
                <a:ext cx="348520" cy="470651"/>
                <a:chOff x="7011958" y="-48945"/>
                <a:chExt cx="557213" cy="752475"/>
              </a:xfrm>
              <a:solidFill>
                <a:schemeClr val="tx1">
                  <a:alpha val="7000"/>
                </a:schemeClr>
              </a:solidFill>
            </p:grpSpPr>
            <p:sp>
              <p:nvSpPr>
                <p:cNvPr id="10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3"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4"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5"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036"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0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7"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8"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9"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0"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6" name="Group 1364"/>
            <p:cNvGrpSpPr>
              <a:grpSpLocks noChangeAspect="1"/>
            </p:cNvGrpSpPr>
            <p:nvPr/>
          </p:nvGrpSpPr>
          <p:grpSpPr>
            <a:xfrm>
              <a:off x="6225545" y="63500"/>
              <a:ext cx="6198230" cy="3429000"/>
              <a:chOff x="88900" y="16253"/>
              <a:chExt cx="12361342" cy="6838572"/>
            </a:xfrm>
          </p:grpSpPr>
          <p:sp>
            <p:nvSpPr>
              <p:cNvPr id="7"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1"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2"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3"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4"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5"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46" name="Group 740"/>
              <p:cNvGrpSpPr/>
              <p:nvPr/>
            </p:nvGrpSpPr>
            <p:grpSpPr>
              <a:xfrm>
                <a:off x="2143125" y="6384174"/>
                <a:ext cx="348521" cy="470651"/>
                <a:chOff x="7011958" y="-48945"/>
                <a:chExt cx="557213" cy="752475"/>
              </a:xfrm>
              <a:solidFill>
                <a:schemeClr val="tx1">
                  <a:alpha val="12000"/>
                </a:schemeClr>
              </a:solidFill>
            </p:grpSpPr>
            <p:sp>
              <p:nvSpPr>
                <p:cNvPr id="6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47" name="Group 746"/>
              <p:cNvGrpSpPr/>
              <p:nvPr/>
            </p:nvGrpSpPr>
            <p:grpSpPr>
              <a:xfrm>
                <a:off x="4559772" y="6384174"/>
                <a:ext cx="348521" cy="470651"/>
                <a:chOff x="7011958" y="-48945"/>
                <a:chExt cx="557213" cy="752475"/>
              </a:xfrm>
              <a:solidFill>
                <a:schemeClr val="tx1">
                  <a:alpha val="7000"/>
                </a:schemeClr>
              </a:solidFill>
            </p:grpSpPr>
            <p:sp>
              <p:nvSpPr>
                <p:cNvPr id="6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8"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9"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0"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1"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2"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3"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4"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5"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56" name="Group 740"/>
              <p:cNvGrpSpPr/>
              <p:nvPr/>
            </p:nvGrpSpPr>
            <p:grpSpPr>
              <a:xfrm>
                <a:off x="5930629" y="6384174"/>
                <a:ext cx="348521" cy="470651"/>
                <a:chOff x="7011958" y="-48945"/>
                <a:chExt cx="557213" cy="752475"/>
              </a:xfrm>
              <a:solidFill>
                <a:schemeClr val="tx1">
                  <a:alpha val="12000"/>
                </a:schemeClr>
              </a:solidFill>
            </p:grpSpPr>
            <p:sp>
              <p:nvSpPr>
                <p:cNvPr id="63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57"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8"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9"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0"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1" name="Group 746"/>
              <p:cNvGrpSpPr/>
              <p:nvPr/>
            </p:nvGrpSpPr>
            <p:grpSpPr>
              <a:xfrm>
                <a:off x="10744905" y="6384174"/>
                <a:ext cx="348521" cy="470651"/>
                <a:chOff x="7011958" y="-48945"/>
                <a:chExt cx="557213" cy="752475"/>
              </a:xfrm>
              <a:solidFill>
                <a:schemeClr val="tx1">
                  <a:alpha val="7000"/>
                </a:schemeClr>
              </a:solidFill>
            </p:grpSpPr>
            <p:sp>
              <p:nvSpPr>
                <p:cNvPr id="6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2"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3"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4" name="Group 781"/>
              <p:cNvGrpSpPr/>
              <p:nvPr/>
            </p:nvGrpSpPr>
            <p:grpSpPr>
              <a:xfrm>
                <a:off x="520986" y="5766031"/>
                <a:ext cx="612096" cy="486108"/>
                <a:chOff x="9258271" y="-45770"/>
                <a:chExt cx="925513" cy="735013"/>
              </a:xfrm>
              <a:solidFill>
                <a:schemeClr val="bg2">
                  <a:alpha val="38000"/>
                </a:schemeClr>
              </a:solidFill>
            </p:grpSpPr>
            <p:sp>
              <p:nvSpPr>
                <p:cNvPr id="62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5"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66"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61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7"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 name="Group 740"/>
              <p:cNvGrpSpPr/>
              <p:nvPr/>
            </p:nvGrpSpPr>
            <p:grpSpPr>
              <a:xfrm>
                <a:off x="11309765" y="5781488"/>
                <a:ext cx="348521" cy="470651"/>
                <a:chOff x="7011958" y="-48945"/>
                <a:chExt cx="557213" cy="752475"/>
              </a:xfrm>
              <a:solidFill>
                <a:schemeClr val="tx1">
                  <a:alpha val="12000"/>
                </a:schemeClr>
              </a:solidFill>
            </p:grpSpPr>
            <p:sp>
              <p:nvSpPr>
                <p:cNvPr id="61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7"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7" name="Group 746"/>
              <p:cNvGrpSpPr/>
              <p:nvPr/>
            </p:nvGrpSpPr>
            <p:grpSpPr>
              <a:xfrm>
                <a:off x="2852486" y="5781488"/>
                <a:ext cx="348521" cy="470651"/>
                <a:chOff x="7011958" y="-48945"/>
                <a:chExt cx="557213" cy="752475"/>
              </a:xfrm>
              <a:solidFill>
                <a:schemeClr val="tx1">
                  <a:alpha val="7000"/>
                </a:schemeClr>
              </a:solidFill>
            </p:grpSpPr>
            <p:sp>
              <p:nvSpPr>
                <p:cNvPr id="6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60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 name="Group 740"/>
              <p:cNvGrpSpPr/>
              <p:nvPr/>
            </p:nvGrpSpPr>
            <p:grpSpPr>
              <a:xfrm>
                <a:off x="4495244" y="5781488"/>
                <a:ext cx="348521" cy="470651"/>
                <a:chOff x="7011958" y="-48945"/>
                <a:chExt cx="557213" cy="752475"/>
              </a:xfrm>
              <a:solidFill>
                <a:schemeClr val="tx1">
                  <a:alpha val="12000"/>
                </a:schemeClr>
              </a:solidFill>
            </p:grpSpPr>
            <p:sp>
              <p:nvSpPr>
                <p:cNvPr id="5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5"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6"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7"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8"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9"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0"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1" name="Group 740"/>
              <p:cNvGrpSpPr/>
              <p:nvPr/>
            </p:nvGrpSpPr>
            <p:grpSpPr>
              <a:xfrm>
                <a:off x="7781924" y="5093639"/>
                <a:ext cx="348521" cy="470651"/>
                <a:chOff x="7011958" y="-48945"/>
                <a:chExt cx="557213" cy="752475"/>
              </a:xfrm>
              <a:solidFill>
                <a:schemeClr val="tx1">
                  <a:alpha val="12000"/>
                </a:schemeClr>
              </a:solidFill>
            </p:grpSpPr>
            <p:sp>
              <p:nvSpPr>
                <p:cNvPr id="5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2" name="Group 746"/>
              <p:cNvGrpSpPr/>
              <p:nvPr/>
            </p:nvGrpSpPr>
            <p:grpSpPr>
              <a:xfrm>
                <a:off x="10201505" y="5093639"/>
                <a:ext cx="348521" cy="470651"/>
                <a:chOff x="7011958" y="-48945"/>
                <a:chExt cx="557213" cy="752475"/>
              </a:xfrm>
              <a:solidFill>
                <a:schemeClr val="tx1">
                  <a:alpha val="7000"/>
                </a:schemeClr>
              </a:solidFill>
            </p:grpSpPr>
            <p:sp>
              <p:nvSpPr>
                <p:cNvPr id="5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13"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4"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5"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6"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7" name="Group 740"/>
              <p:cNvGrpSpPr/>
              <p:nvPr/>
            </p:nvGrpSpPr>
            <p:grpSpPr>
              <a:xfrm>
                <a:off x="11574318" y="5093639"/>
                <a:ext cx="348521" cy="470651"/>
                <a:chOff x="7011958" y="-48945"/>
                <a:chExt cx="557213" cy="752475"/>
              </a:xfrm>
              <a:solidFill>
                <a:schemeClr val="tx1">
                  <a:alpha val="12000"/>
                </a:schemeClr>
              </a:solidFill>
            </p:grpSpPr>
            <p:sp>
              <p:nvSpPr>
                <p:cNvPr id="5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8" name="Group 781"/>
              <p:cNvGrpSpPr/>
              <p:nvPr/>
            </p:nvGrpSpPr>
            <p:grpSpPr>
              <a:xfrm>
                <a:off x="6103830" y="4470631"/>
                <a:ext cx="612096" cy="486108"/>
                <a:chOff x="9258271" y="-45770"/>
                <a:chExt cx="925513" cy="735013"/>
              </a:xfrm>
              <a:solidFill>
                <a:schemeClr val="bg2">
                  <a:alpha val="38000"/>
                </a:schemeClr>
              </a:solidFill>
            </p:grpSpPr>
            <p:sp>
              <p:nvSpPr>
                <p:cNvPr id="58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9"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5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0"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1"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2"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3" name="Group 746"/>
              <p:cNvGrpSpPr/>
              <p:nvPr/>
            </p:nvGrpSpPr>
            <p:grpSpPr>
              <a:xfrm>
                <a:off x="8463850" y="4486088"/>
                <a:ext cx="348521" cy="470651"/>
                <a:chOff x="7011958" y="-48945"/>
                <a:chExt cx="557213" cy="752475"/>
              </a:xfrm>
              <a:solidFill>
                <a:schemeClr val="tx1">
                  <a:alpha val="7000"/>
                </a:schemeClr>
              </a:solidFill>
            </p:grpSpPr>
            <p:sp>
              <p:nvSpPr>
                <p:cNvPr id="5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4"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5"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6"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7"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5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8"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 name="Group 740"/>
              <p:cNvGrpSpPr/>
              <p:nvPr/>
            </p:nvGrpSpPr>
            <p:grpSpPr>
              <a:xfrm>
                <a:off x="10109728" y="4486088"/>
                <a:ext cx="348521" cy="470651"/>
                <a:chOff x="7011958" y="-48945"/>
                <a:chExt cx="557213" cy="752475"/>
              </a:xfrm>
              <a:solidFill>
                <a:schemeClr val="tx1">
                  <a:alpha val="12000"/>
                </a:schemeClr>
              </a:solidFill>
            </p:grpSpPr>
            <p:sp>
              <p:nvSpPr>
                <p:cNvPr id="5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4" name="Group 746"/>
              <p:cNvGrpSpPr/>
              <p:nvPr/>
            </p:nvGrpSpPr>
            <p:grpSpPr>
              <a:xfrm>
                <a:off x="4493807" y="5093639"/>
                <a:ext cx="348521" cy="470651"/>
                <a:chOff x="7011958" y="-48945"/>
                <a:chExt cx="557213" cy="752475"/>
              </a:xfrm>
              <a:solidFill>
                <a:schemeClr val="tx1">
                  <a:alpha val="7000"/>
                </a:schemeClr>
              </a:solidFill>
            </p:grpSpPr>
            <p:sp>
              <p:nvSpPr>
                <p:cNvPr id="5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8"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7" name="Group 740"/>
              <p:cNvGrpSpPr/>
              <p:nvPr/>
            </p:nvGrpSpPr>
            <p:grpSpPr>
              <a:xfrm>
                <a:off x="5035590" y="4486088"/>
                <a:ext cx="348521" cy="470651"/>
                <a:chOff x="7011958" y="-48945"/>
                <a:chExt cx="557213" cy="752475"/>
              </a:xfrm>
              <a:solidFill>
                <a:schemeClr val="tx1">
                  <a:alpha val="12000"/>
                </a:schemeClr>
              </a:solidFill>
            </p:grpSpPr>
            <p:sp>
              <p:nvSpPr>
                <p:cNvPr id="5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8"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8"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9"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0"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1"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2"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3"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4"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5"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6"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7"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8"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9"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80" name="Group 740"/>
              <p:cNvGrpSpPr/>
              <p:nvPr/>
            </p:nvGrpSpPr>
            <p:grpSpPr>
              <a:xfrm>
                <a:off x="2168525" y="3806074"/>
                <a:ext cx="348521" cy="470651"/>
                <a:chOff x="7011958" y="-48945"/>
                <a:chExt cx="557213" cy="752475"/>
              </a:xfrm>
              <a:solidFill>
                <a:schemeClr val="tx1">
                  <a:alpha val="12000"/>
                </a:schemeClr>
              </a:solidFill>
            </p:grpSpPr>
            <p:sp>
              <p:nvSpPr>
                <p:cNvPr id="5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81" name="Group 746"/>
              <p:cNvGrpSpPr/>
              <p:nvPr/>
            </p:nvGrpSpPr>
            <p:grpSpPr>
              <a:xfrm>
                <a:off x="4585172" y="3806074"/>
                <a:ext cx="348521" cy="470651"/>
                <a:chOff x="7011958" y="-48945"/>
                <a:chExt cx="557213" cy="752475"/>
              </a:xfrm>
              <a:solidFill>
                <a:schemeClr val="tx1">
                  <a:alpha val="7000"/>
                </a:schemeClr>
              </a:solidFill>
            </p:grpSpPr>
            <p:sp>
              <p:nvSpPr>
                <p:cNvPr id="5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82"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3"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4"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5"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6"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7"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8"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9"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0" name="Group 740"/>
              <p:cNvGrpSpPr/>
              <p:nvPr/>
            </p:nvGrpSpPr>
            <p:grpSpPr>
              <a:xfrm>
                <a:off x="5956029" y="3806074"/>
                <a:ext cx="348521" cy="470651"/>
                <a:chOff x="7011958" y="-48945"/>
                <a:chExt cx="557213" cy="752475"/>
              </a:xfrm>
              <a:solidFill>
                <a:schemeClr val="tx1">
                  <a:alpha val="12000"/>
                </a:schemeClr>
              </a:solidFill>
            </p:grpSpPr>
            <p:sp>
              <p:nvSpPr>
                <p:cNvPr id="5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1"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 name="Group 746"/>
              <p:cNvGrpSpPr/>
              <p:nvPr/>
            </p:nvGrpSpPr>
            <p:grpSpPr>
              <a:xfrm>
                <a:off x="10770305" y="3806074"/>
                <a:ext cx="348521" cy="470651"/>
                <a:chOff x="7011958" y="-48945"/>
                <a:chExt cx="557213" cy="752475"/>
              </a:xfrm>
              <a:solidFill>
                <a:schemeClr val="tx1">
                  <a:alpha val="7000"/>
                </a:schemeClr>
              </a:solidFill>
            </p:grpSpPr>
            <p:sp>
              <p:nvSpPr>
                <p:cNvPr id="5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 name="Group 781"/>
              <p:cNvGrpSpPr/>
              <p:nvPr/>
            </p:nvGrpSpPr>
            <p:grpSpPr>
              <a:xfrm>
                <a:off x="520986" y="3124431"/>
                <a:ext cx="612096" cy="486108"/>
                <a:chOff x="9258271" y="-45770"/>
                <a:chExt cx="925513" cy="735013"/>
              </a:xfrm>
              <a:solidFill>
                <a:schemeClr val="bg2">
                  <a:alpha val="38000"/>
                </a:schemeClr>
              </a:solidFill>
            </p:grpSpPr>
            <p:sp>
              <p:nvSpPr>
                <p:cNvPr id="5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00"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52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1"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 name="Group 740"/>
              <p:cNvGrpSpPr/>
              <p:nvPr/>
            </p:nvGrpSpPr>
            <p:grpSpPr>
              <a:xfrm>
                <a:off x="11335165" y="3139888"/>
                <a:ext cx="348521" cy="470651"/>
                <a:chOff x="7011958" y="-48945"/>
                <a:chExt cx="557213" cy="752475"/>
              </a:xfrm>
              <a:solidFill>
                <a:schemeClr val="tx1">
                  <a:alpha val="12000"/>
                </a:schemeClr>
              </a:solidFill>
            </p:grpSpPr>
            <p:sp>
              <p:nvSpPr>
                <p:cNvPr id="5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1" name="Group 746"/>
              <p:cNvGrpSpPr/>
              <p:nvPr/>
            </p:nvGrpSpPr>
            <p:grpSpPr>
              <a:xfrm>
                <a:off x="2877886" y="3139888"/>
                <a:ext cx="348521" cy="470651"/>
                <a:chOff x="7011958" y="-48945"/>
                <a:chExt cx="557213" cy="752475"/>
              </a:xfrm>
              <a:solidFill>
                <a:schemeClr val="tx1">
                  <a:alpha val="7000"/>
                </a:schemeClr>
              </a:solidFill>
            </p:grpSpPr>
            <p:sp>
              <p:nvSpPr>
                <p:cNvPr id="5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51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6"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 name="Group 740"/>
              <p:cNvGrpSpPr/>
              <p:nvPr/>
            </p:nvGrpSpPr>
            <p:grpSpPr>
              <a:xfrm>
                <a:off x="4520644" y="3139888"/>
                <a:ext cx="348521" cy="470651"/>
                <a:chOff x="7011958" y="-48945"/>
                <a:chExt cx="557213" cy="752475"/>
              </a:xfrm>
              <a:solidFill>
                <a:schemeClr val="tx1">
                  <a:alpha val="12000"/>
                </a:schemeClr>
              </a:solidFill>
            </p:grpSpPr>
            <p:sp>
              <p:nvSpPr>
                <p:cNvPr id="5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2"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3"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4"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5"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6"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7"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8"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9"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0"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1"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2"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3"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4"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45" name="Group 740"/>
              <p:cNvGrpSpPr/>
              <p:nvPr/>
            </p:nvGrpSpPr>
            <p:grpSpPr>
              <a:xfrm>
                <a:off x="7807324" y="2515539"/>
                <a:ext cx="348521" cy="470651"/>
                <a:chOff x="7011958" y="-48945"/>
                <a:chExt cx="557213" cy="752475"/>
              </a:xfrm>
              <a:solidFill>
                <a:schemeClr val="tx1">
                  <a:alpha val="12000"/>
                </a:schemeClr>
              </a:solidFill>
            </p:grpSpPr>
            <p:sp>
              <p:nvSpPr>
                <p:cNvPr id="50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46" name="Group 746"/>
              <p:cNvGrpSpPr/>
              <p:nvPr/>
            </p:nvGrpSpPr>
            <p:grpSpPr>
              <a:xfrm>
                <a:off x="10226905" y="2515539"/>
                <a:ext cx="348521" cy="470651"/>
                <a:chOff x="7011958" y="-48945"/>
                <a:chExt cx="557213" cy="752475"/>
              </a:xfrm>
              <a:solidFill>
                <a:schemeClr val="tx1">
                  <a:alpha val="7000"/>
                </a:schemeClr>
              </a:solidFill>
            </p:grpSpPr>
            <p:sp>
              <p:nvSpPr>
                <p:cNvPr id="5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47"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8"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9"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0"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1" name="Group 740"/>
              <p:cNvGrpSpPr/>
              <p:nvPr/>
            </p:nvGrpSpPr>
            <p:grpSpPr>
              <a:xfrm>
                <a:off x="11599718" y="2515539"/>
                <a:ext cx="348521" cy="470651"/>
                <a:chOff x="7011958" y="-48945"/>
                <a:chExt cx="557213" cy="752475"/>
              </a:xfrm>
              <a:solidFill>
                <a:schemeClr val="tx1">
                  <a:alpha val="12000"/>
                </a:schemeClr>
              </a:solidFill>
            </p:grpSpPr>
            <p:sp>
              <p:nvSpPr>
                <p:cNvPr id="5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2" name="Group 781"/>
              <p:cNvGrpSpPr/>
              <p:nvPr/>
            </p:nvGrpSpPr>
            <p:grpSpPr>
              <a:xfrm>
                <a:off x="6129230" y="1892531"/>
                <a:ext cx="612096" cy="486108"/>
                <a:chOff x="9258271" y="-45770"/>
                <a:chExt cx="925513" cy="735013"/>
              </a:xfrm>
              <a:solidFill>
                <a:schemeClr val="bg2">
                  <a:alpha val="38000"/>
                </a:schemeClr>
              </a:solidFill>
            </p:grpSpPr>
            <p:sp>
              <p:nvSpPr>
                <p:cNvPr id="49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3"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48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4"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5"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6"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7" name="Group 746"/>
              <p:cNvGrpSpPr/>
              <p:nvPr/>
            </p:nvGrpSpPr>
            <p:grpSpPr>
              <a:xfrm>
                <a:off x="8489250" y="1907988"/>
                <a:ext cx="348521" cy="470651"/>
                <a:chOff x="7011958" y="-48945"/>
                <a:chExt cx="557213" cy="752475"/>
              </a:xfrm>
              <a:solidFill>
                <a:schemeClr val="tx1">
                  <a:alpha val="7000"/>
                </a:schemeClr>
              </a:solidFill>
            </p:grpSpPr>
            <p:sp>
              <p:nvSpPr>
                <p:cNvPr id="4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8"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9"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0"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1"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4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2"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3"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4"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5"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6" name="Group 740"/>
              <p:cNvGrpSpPr/>
              <p:nvPr/>
            </p:nvGrpSpPr>
            <p:grpSpPr>
              <a:xfrm>
                <a:off x="10135128" y="1907988"/>
                <a:ext cx="348521" cy="470651"/>
                <a:chOff x="7011958" y="-48945"/>
                <a:chExt cx="557213" cy="752475"/>
              </a:xfrm>
              <a:solidFill>
                <a:schemeClr val="tx1">
                  <a:alpha val="12000"/>
                </a:schemeClr>
              </a:solidFill>
            </p:grpSpPr>
            <p:sp>
              <p:nvSpPr>
                <p:cNvPr id="4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7"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8"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9"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0"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1"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2"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3"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4"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5"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6"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7"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78" name="Group 746"/>
              <p:cNvGrpSpPr/>
              <p:nvPr/>
            </p:nvGrpSpPr>
            <p:grpSpPr>
              <a:xfrm>
                <a:off x="4519207" y="2515539"/>
                <a:ext cx="348521" cy="470651"/>
                <a:chOff x="7011958" y="-48945"/>
                <a:chExt cx="557213" cy="752475"/>
              </a:xfrm>
              <a:solidFill>
                <a:schemeClr val="tx1">
                  <a:alpha val="7000"/>
                </a:schemeClr>
              </a:solidFill>
            </p:grpSpPr>
            <p:sp>
              <p:nvSpPr>
                <p:cNvPr id="46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79"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0"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1"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82"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3"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4"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5"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6"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7"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8"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9"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0"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91" name="Group 740"/>
              <p:cNvGrpSpPr/>
              <p:nvPr/>
            </p:nvGrpSpPr>
            <p:grpSpPr>
              <a:xfrm>
                <a:off x="5060990" y="1907988"/>
                <a:ext cx="348521" cy="470651"/>
                <a:chOff x="7011958" y="-48945"/>
                <a:chExt cx="557213" cy="752475"/>
              </a:xfrm>
              <a:solidFill>
                <a:schemeClr val="tx1">
                  <a:alpha val="12000"/>
                </a:schemeClr>
              </a:solidFill>
            </p:grpSpPr>
            <p:sp>
              <p:nvSpPr>
                <p:cNvPr id="46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92"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3"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4"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5"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6"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7"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8"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9"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0"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1"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2"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3"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4"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5"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6"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7"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8"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9"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0"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1"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2"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3"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14" name="Group 740"/>
              <p:cNvGrpSpPr/>
              <p:nvPr/>
            </p:nvGrpSpPr>
            <p:grpSpPr>
              <a:xfrm>
                <a:off x="7820024" y="1334439"/>
                <a:ext cx="348521" cy="470651"/>
                <a:chOff x="7011958" y="-48945"/>
                <a:chExt cx="557213" cy="752475"/>
              </a:xfrm>
              <a:solidFill>
                <a:schemeClr val="tx1">
                  <a:alpha val="12000"/>
                </a:schemeClr>
              </a:solidFill>
            </p:grpSpPr>
            <p:sp>
              <p:nvSpPr>
                <p:cNvPr id="46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15" name="Group 746"/>
              <p:cNvGrpSpPr/>
              <p:nvPr/>
            </p:nvGrpSpPr>
            <p:grpSpPr>
              <a:xfrm>
                <a:off x="10239605" y="1334439"/>
                <a:ext cx="348521" cy="470651"/>
                <a:chOff x="7011958" y="-48945"/>
                <a:chExt cx="557213" cy="752475"/>
              </a:xfrm>
              <a:solidFill>
                <a:schemeClr val="tx1">
                  <a:alpha val="7000"/>
                </a:schemeClr>
              </a:solidFill>
            </p:grpSpPr>
            <p:sp>
              <p:nvSpPr>
                <p:cNvPr id="4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16"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7"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8"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9"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0" name="Group 740"/>
              <p:cNvGrpSpPr/>
              <p:nvPr/>
            </p:nvGrpSpPr>
            <p:grpSpPr>
              <a:xfrm>
                <a:off x="11612418" y="1334439"/>
                <a:ext cx="348521" cy="470651"/>
                <a:chOff x="7011958" y="-48945"/>
                <a:chExt cx="557213" cy="752475"/>
              </a:xfrm>
              <a:solidFill>
                <a:schemeClr val="tx1">
                  <a:alpha val="12000"/>
                </a:schemeClr>
              </a:solidFill>
            </p:grpSpPr>
            <p:sp>
              <p:nvSpPr>
                <p:cNvPr id="4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1" name="Group 781"/>
              <p:cNvGrpSpPr/>
              <p:nvPr/>
            </p:nvGrpSpPr>
            <p:grpSpPr>
              <a:xfrm>
                <a:off x="6141930" y="711431"/>
                <a:ext cx="612096" cy="486108"/>
                <a:chOff x="9258271" y="-45770"/>
                <a:chExt cx="925513" cy="735013"/>
              </a:xfrm>
              <a:solidFill>
                <a:schemeClr val="bg2">
                  <a:alpha val="38000"/>
                </a:schemeClr>
              </a:solidFill>
            </p:grpSpPr>
            <p:sp>
              <p:nvSpPr>
                <p:cNvPr id="4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2"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4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3"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4"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5"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6" name="Group 746"/>
              <p:cNvGrpSpPr/>
              <p:nvPr/>
            </p:nvGrpSpPr>
            <p:grpSpPr>
              <a:xfrm>
                <a:off x="8501950" y="726888"/>
                <a:ext cx="348521" cy="470651"/>
                <a:chOff x="7011958" y="-48945"/>
                <a:chExt cx="557213" cy="752475"/>
              </a:xfrm>
              <a:solidFill>
                <a:schemeClr val="tx1">
                  <a:alpha val="7000"/>
                </a:schemeClr>
              </a:solidFill>
            </p:grpSpPr>
            <p:sp>
              <p:nvSpPr>
                <p:cNvPr id="4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7"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8"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9"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0"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42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1"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2"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3"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4"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5" name="Group 740"/>
              <p:cNvGrpSpPr/>
              <p:nvPr/>
            </p:nvGrpSpPr>
            <p:grpSpPr>
              <a:xfrm>
                <a:off x="10147828" y="726888"/>
                <a:ext cx="348521" cy="470651"/>
                <a:chOff x="7011958" y="-48945"/>
                <a:chExt cx="557213" cy="752475"/>
              </a:xfrm>
              <a:solidFill>
                <a:schemeClr val="tx1">
                  <a:alpha val="12000"/>
                </a:schemeClr>
              </a:solidFill>
            </p:grpSpPr>
            <p:sp>
              <p:nvSpPr>
                <p:cNvPr id="42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6"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7"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8"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9"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0"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1"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2"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3"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4"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5"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6"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47" name="Group 746"/>
              <p:cNvGrpSpPr/>
              <p:nvPr/>
            </p:nvGrpSpPr>
            <p:grpSpPr>
              <a:xfrm>
                <a:off x="4531907" y="1334439"/>
                <a:ext cx="348521" cy="470651"/>
                <a:chOff x="7011958" y="-48945"/>
                <a:chExt cx="557213" cy="752475"/>
              </a:xfrm>
              <a:solidFill>
                <a:schemeClr val="tx1">
                  <a:alpha val="7000"/>
                </a:schemeClr>
              </a:solidFill>
            </p:grpSpPr>
            <p:sp>
              <p:nvSpPr>
                <p:cNvPr id="4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48"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9"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0"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351"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2"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3"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4"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5"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6"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7"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8"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9"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60" name="Group 740"/>
              <p:cNvGrpSpPr/>
              <p:nvPr/>
            </p:nvGrpSpPr>
            <p:grpSpPr>
              <a:xfrm>
                <a:off x="5073690" y="726888"/>
                <a:ext cx="348521" cy="470651"/>
                <a:chOff x="7011958" y="-48945"/>
                <a:chExt cx="557213" cy="752475"/>
              </a:xfrm>
              <a:solidFill>
                <a:schemeClr val="tx1">
                  <a:alpha val="12000"/>
                </a:schemeClr>
              </a:solidFill>
            </p:grpSpPr>
            <p:sp>
              <p:nvSpPr>
                <p:cNvPr id="4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61"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2"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3"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4"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5"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6"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7"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8"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9"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0"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1"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2"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3"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4"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5"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6"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7"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8"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9"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0"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81" name="Group 740"/>
              <p:cNvGrpSpPr/>
              <p:nvPr/>
            </p:nvGrpSpPr>
            <p:grpSpPr>
              <a:xfrm>
                <a:off x="2206625" y="46874"/>
                <a:ext cx="348521" cy="470651"/>
                <a:chOff x="7011958" y="-48945"/>
                <a:chExt cx="557213" cy="752475"/>
              </a:xfrm>
              <a:solidFill>
                <a:schemeClr val="tx1">
                  <a:alpha val="12000"/>
                </a:schemeClr>
              </a:solidFill>
            </p:grpSpPr>
            <p:sp>
              <p:nvSpPr>
                <p:cNvPr id="42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82" name="Group 746"/>
              <p:cNvGrpSpPr/>
              <p:nvPr/>
            </p:nvGrpSpPr>
            <p:grpSpPr>
              <a:xfrm>
                <a:off x="4623272" y="46874"/>
                <a:ext cx="348521" cy="470651"/>
                <a:chOff x="7011958" y="-48945"/>
                <a:chExt cx="557213" cy="752475"/>
              </a:xfrm>
              <a:solidFill>
                <a:schemeClr val="tx1">
                  <a:alpha val="7000"/>
                </a:schemeClr>
              </a:solidFill>
            </p:grpSpPr>
            <p:sp>
              <p:nvSpPr>
                <p:cNvPr id="4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83"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4"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5"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6"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7"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8"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9"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0"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1" name="Group 740"/>
              <p:cNvGrpSpPr/>
              <p:nvPr/>
            </p:nvGrpSpPr>
            <p:grpSpPr>
              <a:xfrm>
                <a:off x="5994129" y="46874"/>
                <a:ext cx="348521" cy="470651"/>
                <a:chOff x="7011958" y="-48945"/>
                <a:chExt cx="557213" cy="752475"/>
              </a:xfrm>
              <a:solidFill>
                <a:schemeClr val="tx1">
                  <a:alpha val="12000"/>
                </a:schemeClr>
              </a:solidFill>
            </p:grpSpPr>
            <p:sp>
              <p:nvSpPr>
                <p:cNvPr id="41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2"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3"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4"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5"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6" name="Group 746"/>
              <p:cNvGrpSpPr/>
              <p:nvPr/>
            </p:nvGrpSpPr>
            <p:grpSpPr>
              <a:xfrm>
                <a:off x="10808405" y="46874"/>
                <a:ext cx="348521" cy="470651"/>
                <a:chOff x="7011958" y="-48945"/>
                <a:chExt cx="557213" cy="752475"/>
              </a:xfrm>
              <a:solidFill>
                <a:schemeClr val="tx1">
                  <a:alpha val="7000"/>
                </a:schemeClr>
              </a:solidFill>
            </p:grpSpPr>
            <p:sp>
              <p:nvSpPr>
                <p:cNvPr id="41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7"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8"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9"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400"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40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01"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2"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3"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4"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grpSp>
        <p:nvGrpSpPr>
          <p:cNvPr id="1279" name="Group 2440"/>
          <p:cNvGrpSpPr/>
          <p:nvPr/>
        </p:nvGrpSpPr>
        <p:grpSpPr>
          <a:xfrm>
            <a:off x="87152" y="3446122"/>
            <a:ext cx="12105894" cy="3362070"/>
            <a:chOff x="75133" y="63500"/>
            <a:chExt cx="12348642" cy="3429000"/>
          </a:xfrm>
        </p:grpSpPr>
        <p:grpSp>
          <p:nvGrpSpPr>
            <p:cNvPr id="1280" name="Group 1364"/>
            <p:cNvGrpSpPr>
              <a:grpSpLocks noChangeAspect="1"/>
            </p:cNvGrpSpPr>
            <p:nvPr/>
          </p:nvGrpSpPr>
          <p:grpSpPr>
            <a:xfrm>
              <a:off x="75133" y="63500"/>
              <a:ext cx="6198188" cy="3428988"/>
              <a:chOff x="88900" y="16253"/>
              <a:chExt cx="12361342" cy="6838572"/>
            </a:xfrm>
          </p:grpSpPr>
          <p:sp>
            <p:nvSpPr>
              <p:cNvPr id="1918"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19"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0"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1"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2"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3"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4"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5"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6"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7"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8"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9"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0"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1"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2"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3"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4"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5"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6"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7"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8"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9"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0"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1"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2"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3"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4"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5"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6"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7"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8"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9"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0"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1"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2"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3"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4"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5"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6"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7" name="Group 740"/>
              <p:cNvGrpSpPr/>
              <p:nvPr/>
            </p:nvGrpSpPr>
            <p:grpSpPr>
              <a:xfrm>
                <a:off x="2143125" y="6384174"/>
                <a:ext cx="348521" cy="470651"/>
                <a:chOff x="7011958" y="-48945"/>
                <a:chExt cx="557213" cy="752475"/>
              </a:xfrm>
              <a:solidFill>
                <a:schemeClr val="tx1">
                  <a:alpha val="12000"/>
                </a:schemeClr>
              </a:solidFill>
            </p:grpSpPr>
            <p:sp>
              <p:nvSpPr>
                <p:cNvPr id="255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958" name="Group 746"/>
              <p:cNvGrpSpPr/>
              <p:nvPr/>
            </p:nvGrpSpPr>
            <p:grpSpPr>
              <a:xfrm>
                <a:off x="4559772" y="6384174"/>
                <a:ext cx="348521" cy="470651"/>
                <a:chOff x="7011958" y="-48945"/>
                <a:chExt cx="557213" cy="752475"/>
              </a:xfrm>
              <a:solidFill>
                <a:schemeClr val="tx1">
                  <a:alpha val="7000"/>
                </a:schemeClr>
              </a:solidFill>
            </p:grpSpPr>
            <p:sp>
              <p:nvSpPr>
                <p:cNvPr id="25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59"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0"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1"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2"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3"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4"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5"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6"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67" name="Group 740"/>
              <p:cNvGrpSpPr/>
              <p:nvPr/>
            </p:nvGrpSpPr>
            <p:grpSpPr>
              <a:xfrm>
                <a:off x="5930629" y="6384174"/>
                <a:ext cx="348521" cy="470651"/>
                <a:chOff x="7011958" y="-48945"/>
                <a:chExt cx="557213" cy="752475"/>
              </a:xfrm>
              <a:solidFill>
                <a:schemeClr val="tx1">
                  <a:alpha val="12000"/>
                </a:schemeClr>
              </a:solidFill>
            </p:grpSpPr>
            <p:sp>
              <p:nvSpPr>
                <p:cNvPr id="254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8"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9"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0"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1"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2" name="Group 746"/>
              <p:cNvGrpSpPr/>
              <p:nvPr/>
            </p:nvGrpSpPr>
            <p:grpSpPr>
              <a:xfrm>
                <a:off x="10744905" y="6384174"/>
                <a:ext cx="348521" cy="470651"/>
                <a:chOff x="7011958" y="-48945"/>
                <a:chExt cx="557213" cy="752475"/>
              </a:xfrm>
              <a:solidFill>
                <a:schemeClr val="tx1">
                  <a:alpha val="7000"/>
                </a:schemeClr>
              </a:solidFill>
            </p:grpSpPr>
            <p:sp>
              <p:nvSpPr>
                <p:cNvPr id="25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3"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4"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5" name="Group 781"/>
              <p:cNvGrpSpPr/>
              <p:nvPr/>
            </p:nvGrpSpPr>
            <p:grpSpPr>
              <a:xfrm>
                <a:off x="520986" y="5766031"/>
                <a:ext cx="612096" cy="486108"/>
                <a:chOff x="9258271" y="-45770"/>
                <a:chExt cx="925513" cy="735013"/>
              </a:xfrm>
              <a:solidFill>
                <a:schemeClr val="bg2">
                  <a:alpha val="38000"/>
                </a:schemeClr>
              </a:solidFill>
            </p:grpSpPr>
            <p:sp>
              <p:nvSpPr>
                <p:cNvPr id="25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6"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977"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25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8"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9"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0"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1"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2"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3"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4"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5"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6"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7" name="Group 740"/>
              <p:cNvGrpSpPr/>
              <p:nvPr/>
            </p:nvGrpSpPr>
            <p:grpSpPr>
              <a:xfrm>
                <a:off x="11309765" y="5781488"/>
                <a:ext cx="348521" cy="470651"/>
                <a:chOff x="7011958" y="-48945"/>
                <a:chExt cx="557213" cy="752475"/>
              </a:xfrm>
              <a:solidFill>
                <a:schemeClr val="tx1">
                  <a:alpha val="12000"/>
                </a:schemeClr>
              </a:solidFill>
            </p:grpSpPr>
            <p:sp>
              <p:nvSpPr>
                <p:cNvPr id="25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88"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9"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0"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1"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2"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3"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4"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5"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6"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7"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98" name="Group 746"/>
              <p:cNvGrpSpPr/>
              <p:nvPr/>
            </p:nvGrpSpPr>
            <p:grpSpPr>
              <a:xfrm>
                <a:off x="2852486" y="5781488"/>
                <a:ext cx="348521" cy="470651"/>
                <a:chOff x="7011958" y="-48945"/>
                <a:chExt cx="557213" cy="752475"/>
              </a:xfrm>
              <a:solidFill>
                <a:schemeClr val="tx1">
                  <a:alpha val="7000"/>
                </a:schemeClr>
              </a:solidFill>
            </p:grpSpPr>
            <p:sp>
              <p:nvSpPr>
                <p:cNvPr id="25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9"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0"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1"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2"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25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3"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4"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6"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7" name="Group 740"/>
              <p:cNvGrpSpPr/>
              <p:nvPr/>
            </p:nvGrpSpPr>
            <p:grpSpPr>
              <a:xfrm>
                <a:off x="4495244" y="5781488"/>
                <a:ext cx="348521" cy="470651"/>
                <a:chOff x="7011958" y="-48945"/>
                <a:chExt cx="557213" cy="752475"/>
              </a:xfrm>
              <a:solidFill>
                <a:schemeClr val="tx1">
                  <a:alpha val="12000"/>
                </a:schemeClr>
              </a:solidFill>
            </p:grpSpPr>
            <p:sp>
              <p:nvSpPr>
                <p:cNvPr id="25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8"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9"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0"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1"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2"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3"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4"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5"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6"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7"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8"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9"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0"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1"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2" name="Group 740"/>
              <p:cNvGrpSpPr/>
              <p:nvPr/>
            </p:nvGrpSpPr>
            <p:grpSpPr>
              <a:xfrm>
                <a:off x="7781924" y="5093639"/>
                <a:ext cx="348521" cy="470651"/>
                <a:chOff x="7011958" y="-48945"/>
                <a:chExt cx="557213" cy="752475"/>
              </a:xfrm>
              <a:solidFill>
                <a:schemeClr val="tx1">
                  <a:alpha val="12000"/>
                </a:schemeClr>
              </a:solidFill>
            </p:grpSpPr>
            <p:sp>
              <p:nvSpPr>
                <p:cNvPr id="250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3" name="Group 746"/>
              <p:cNvGrpSpPr/>
              <p:nvPr/>
            </p:nvGrpSpPr>
            <p:grpSpPr>
              <a:xfrm>
                <a:off x="10201505" y="5093639"/>
                <a:ext cx="348521" cy="470651"/>
                <a:chOff x="7011958" y="-48945"/>
                <a:chExt cx="557213" cy="752475"/>
              </a:xfrm>
              <a:solidFill>
                <a:schemeClr val="tx1">
                  <a:alpha val="7000"/>
                </a:schemeClr>
              </a:solidFill>
            </p:grpSpPr>
            <p:sp>
              <p:nvSpPr>
                <p:cNvPr id="250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24"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5"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6"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7"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8" name="Group 740"/>
              <p:cNvGrpSpPr/>
              <p:nvPr/>
            </p:nvGrpSpPr>
            <p:grpSpPr>
              <a:xfrm>
                <a:off x="11574318" y="5093639"/>
                <a:ext cx="348521" cy="470651"/>
                <a:chOff x="7011958" y="-48945"/>
                <a:chExt cx="557213" cy="752475"/>
              </a:xfrm>
              <a:solidFill>
                <a:schemeClr val="tx1">
                  <a:alpha val="12000"/>
                </a:schemeClr>
              </a:solidFill>
            </p:grpSpPr>
            <p:sp>
              <p:nvSpPr>
                <p:cNvPr id="250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9" name="Group 781"/>
              <p:cNvGrpSpPr/>
              <p:nvPr/>
            </p:nvGrpSpPr>
            <p:grpSpPr>
              <a:xfrm>
                <a:off x="6103830" y="4470631"/>
                <a:ext cx="612096" cy="486108"/>
                <a:chOff x="9258271" y="-45770"/>
                <a:chExt cx="925513" cy="735013"/>
              </a:xfrm>
              <a:solidFill>
                <a:schemeClr val="bg2">
                  <a:alpha val="38000"/>
                </a:schemeClr>
              </a:solidFill>
            </p:grpSpPr>
            <p:sp>
              <p:nvSpPr>
                <p:cNvPr id="249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30"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24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1"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2"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3"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4" name="Group 746"/>
              <p:cNvGrpSpPr/>
              <p:nvPr/>
            </p:nvGrpSpPr>
            <p:grpSpPr>
              <a:xfrm>
                <a:off x="8463850" y="4486088"/>
                <a:ext cx="348521" cy="470651"/>
                <a:chOff x="7011958" y="-48945"/>
                <a:chExt cx="557213" cy="752475"/>
              </a:xfrm>
              <a:solidFill>
                <a:schemeClr val="tx1">
                  <a:alpha val="7000"/>
                </a:schemeClr>
              </a:solidFill>
            </p:grpSpPr>
            <p:sp>
              <p:nvSpPr>
                <p:cNvPr id="24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5"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6"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7"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8"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247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9"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0"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1"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2"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43" name="Group 740"/>
              <p:cNvGrpSpPr/>
              <p:nvPr/>
            </p:nvGrpSpPr>
            <p:grpSpPr>
              <a:xfrm>
                <a:off x="10109728" y="4486088"/>
                <a:ext cx="348521" cy="470651"/>
                <a:chOff x="7011958" y="-48945"/>
                <a:chExt cx="557213" cy="752475"/>
              </a:xfrm>
              <a:solidFill>
                <a:schemeClr val="tx1">
                  <a:alpha val="12000"/>
                </a:schemeClr>
              </a:solidFill>
            </p:grpSpPr>
            <p:sp>
              <p:nvSpPr>
                <p:cNvPr id="24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44"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5"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6"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7"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8"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9"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0"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1"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2"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3"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4"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55" name="Group 746"/>
              <p:cNvGrpSpPr/>
              <p:nvPr/>
            </p:nvGrpSpPr>
            <p:grpSpPr>
              <a:xfrm>
                <a:off x="4493807" y="5093639"/>
                <a:ext cx="348521" cy="470651"/>
                <a:chOff x="7011958" y="-48945"/>
                <a:chExt cx="557213" cy="752475"/>
              </a:xfrm>
              <a:solidFill>
                <a:schemeClr val="tx1">
                  <a:alpha val="7000"/>
                </a:schemeClr>
              </a:solidFill>
            </p:grpSpPr>
            <p:sp>
              <p:nvSpPr>
                <p:cNvPr id="2468" name="Freeform 2467"/>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9" name="Freeform 2468"/>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56"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7"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8"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059"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0"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1"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2"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3"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4"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5"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6"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7"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68" name="Group 740"/>
              <p:cNvGrpSpPr/>
              <p:nvPr/>
            </p:nvGrpSpPr>
            <p:grpSpPr>
              <a:xfrm>
                <a:off x="5035590" y="4486088"/>
                <a:ext cx="348521" cy="470651"/>
                <a:chOff x="7011958" y="-48945"/>
                <a:chExt cx="557213" cy="752475"/>
              </a:xfrm>
              <a:solidFill>
                <a:schemeClr val="tx1">
                  <a:alpha val="12000"/>
                </a:schemeClr>
              </a:solidFill>
            </p:grpSpPr>
            <p:sp>
              <p:nvSpPr>
                <p:cNvPr id="246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69"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0"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1"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2"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3"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4"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5"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6"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7"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8"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9"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0"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1"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2"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3"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4"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5"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6"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7"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8"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9"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0"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91" name="Group 740"/>
              <p:cNvGrpSpPr/>
              <p:nvPr/>
            </p:nvGrpSpPr>
            <p:grpSpPr>
              <a:xfrm>
                <a:off x="2168525" y="3806074"/>
                <a:ext cx="348521" cy="470651"/>
                <a:chOff x="7011958" y="-48945"/>
                <a:chExt cx="557213" cy="752475"/>
              </a:xfrm>
              <a:solidFill>
                <a:schemeClr val="tx1">
                  <a:alpha val="12000"/>
                </a:schemeClr>
              </a:solidFill>
            </p:grpSpPr>
            <p:sp>
              <p:nvSpPr>
                <p:cNvPr id="246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92" name="Group 746"/>
              <p:cNvGrpSpPr/>
              <p:nvPr/>
            </p:nvGrpSpPr>
            <p:grpSpPr>
              <a:xfrm>
                <a:off x="4585172" y="3806074"/>
                <a:ext cx="348521" cy="470651"/>
                <a:chOff x="7011958" y="-48945"/>
                <a:chExt cx="557213" cy="752475"/>
              </a:xfrm>
              <a:solidFill>
                <a:schemeClr val="tx1">
                  <a:alpha val="7000"/>
                </a:schemeClr>
              </a:solidFill>
            </p:grpSpPr>
            <p:sp>
              <p:nvSpPr>
                <p:cNvPr id="246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93"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4"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5"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6"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7"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8"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9"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0"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1" name="Group 740"/>
              <p:cNvGrpSpPr/>
              <p:nvPr/>
            </p:nvGrpSpPr>
            <p:grpSpPr>
              <a:xfrm>
                <a:off x="5956029" y="3806074"/>
                <a:ext cx="348521" cy="470651"/>
                <a:chOff x="7011958" y="-48945"/>
                <a:chExt cx="557213" cy="752475"/>
              </a:xfrm>
              <a:solidFill>
                <a:schemeClr val="tx1">
                  <a:alpha val="12000"/>
                </a:schemeClr>
              </a:solidFill>
            </p:grpSpPr>
            <p:sp>
              <p:nvSpPr>
                <p:cNvPr id="246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2"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3"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4"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5"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6" name="Group 746"/>
              <p:cNvGrpSpPr/>
              <p:nvPr/>
            </p:nvGrpSpPr>
            <p:grpSpPr>
              <a:xfrm>
                <a:off x="10770305" y="3806074"/>
                <a:ext cx="348521" cy="470651"/>
                <a:chOff x="7011958" y="-48945"/>
                <a:chExt cx="557213" cy="752475"/>
              </a:xfrm>
              <a:solidFill>
                <a:schemeClr val="tx1">
                  <a:alpha val="7000"/>
                </a:schemeClr>
              </a:solidFill>
            </p:grpSpPr>
            <p:sp>
              <p:nvSpPr>
                <p:cNvPr id="24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7"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8"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9" name="Group 781"/>
              <p:cNvGrpSpPr/>
              <p:nvPr/>
            </p:nvGrpSpPr>
            <p:grpSpPr>
              <a:xfrm>
                <a:off x="520986" y="3124431"/>
                <a:ext cx="612096" cy="486108"/>
                <a:chOff x="9258271" y="-45770"/>
                <a:chExt cx="925513" cy="735013"/>
              </a:xfrm>
              <a:solidFill>
                <a:schemeClr val="bg2">
                  <a:alpha val="38000"/>
                </a:schemeClr>
              </a:solidFill>
            </p:grpSpPr>
            <p:sp>
              <p:nvSpPr>
                <p:cNvPr id="24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0"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111"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243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2"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3"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4"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5"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6"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7"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8"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9"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0"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21" name="Group 740"/>
              <p:cNvGrpSpPr/>
              <p:nvPr/>
            </p:nvGrpSpPr>
            <p:grpSpPr>
              <a:xfrm>
                <a:off x="11335165" y="3139888"/>
                <a:ext cx="348521" cy="470651"/>
                <a:chOff x="7011958" y="-48945"/>
                <a:chExt cx="557213" cy="752475"/>
              </a:xfrm>
              <a:solidFill>
                <a:schemeClr val="tx1">
                  <a:alpha val="12000"/>
                </a:schemeClr>
              </a:solidFill>
            </p:grpSpPr>
            <p:sp>
              <p:nvSpPr>
                <p:cNvPr id="24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22"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3"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4"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5"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6"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7"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8"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9"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0"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1"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2" name="Group 746"/>
              <p:cNvGrpSpPr/>
              <p:nvPr/>
            </p:nvGrpSpPr>
            <p:grpSpPr>
              <a:xfrm>
                <a:off x="2877886" y="3139888"/>
                <a:ext cx="348521" cy="470651"/>
                <a:chOff x="7011958" y="-48945"/>
                <a:chExt cx="557213" cy="752475"/>
              </a:xfrm>
              <a:solidFill>
                <a:schemeClr val="tx1">
                  <a:alpha val="7000"/>
                </a:schemeClr>
              </a:solidFill>
            </p:grpSpPr>
            <p:sp>
              <p:nvSpPr>
                <p:cNvPr id="24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3"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4"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5"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6"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242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7"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8"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9"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0"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41" name="Group 740"/>
              <p:cNvGrpSpPr/>
              <p:nvPr/>
            </p:nvGrpSpPr>
            <p:grpSpPr>
              <a:xfrm>
                <a:off x="4520644" y="3139888"/>
                <a:ext cx="348521" cy="470651"/>
                <a:chOff x="7011958" y="-48945"/>
                <a:chExt cx="557213" cy="752475"/>
              </a:xfrm>
              <a:solidFill>
                <a:schemeClr val="tx1">
                  <a:alpha val="12000"/>
                </a:schemeClr>
              </a:solidFill>
            </p:grpSpPr>
            <p:sp>
              <p:nvSpPr>
                <p:cNvPr id="24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42"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3"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4"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5"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6"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7"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8"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9"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0"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1"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2"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3"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4"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5"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56" name="Group 740"/>
              <p:cNvGrpSpPr/>
              <p:nvPr/>
            </p:nvGrpSpPr>
            <p:grpSpPr>
              <a:xfrm>
                <a:off x="7807324" y="2515539"/>
                <a:ext cx="348521" cy="470651"/>
                <a:chOff x="7011958" y="-48945"/>
                <a:chExt cx="557213" cy="752475"/>
              </a:xfrm>
              <a:solidFill>
                <a:schemeClr val="tx1">
                  <a:alpha val="12000"/>
                </a:schemeClr>
              </a:solidFill>
            </p:grpSpPr>
            <p:sp>
              <p:nvSpPr>
                <p:cNvPr id="242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57" name="Group 746"/>
              <p:cNvGrpSpPr/>
              <p:nvPr/>
            </p:nvGrpSpPr>
            <p:grpSpPr>
              <a:xfrm>
                <a:off x="10226905" y="2515539"/>
                <a:ext cx="348521" cy="470651"/>
                <a:chOff x="7011958" y="-48945"/>
                <a:chExt cx="557213" cy="752475"/>
              </a:xfrm>
              <a:solidFill>
                <a:schemeClr val="tx1">
                  <a:alpha val="7000"/>
                </a:schemeClr>
              </a:solidFill>
            </p:grpSpPr>
            <p:sp>
              <p:nvSpPr>
                <p:cNvPr id="241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58"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9"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0"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1"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2" name="Group 740"/>
              <p:cNvGrpSpPr/>
              <p:nvPr/>
            </p:nvGrpSpPr>
            <p:grpSpPr>
              <a:xfrm>
                <a:off x="11599718" y="2515539"/>
                <a:ext cx="348521" cy="470651"/>
                <a:chOff x="7011958" y="-48945"/>
                <a:chExt cx="557213" cy="752475"/>
              </a:xfrm>
              <a:solidFill>
                <a:schemeClr val="tx1">
                  <a:alpha val="12000"/>
                </a:schemeClr>
              </a:solidFill>
            </p:grpSpPr>
            <p:sp>
              <p:nvSpPr>
                <p:cNvPr id="24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3" name="Group 781"/>
              <p:cNvGrpSpPr/>
              <p:nvPr/>
            </p:nvGrpSpPr>
            <p:grpSpPr>
              <a:xfrm>
                <a:off x="6129230" y="1892531"/>
                <a:ext cx="612096" cy="486108"/>
                <a:chOff x="9258271" y="-45770"/>
                <a:chExt cx="925513" cy="735013"/>
              </a:xfrm>
              <a:solidFill>
                <a:schemeClr val="bg2">
                  <a:alpha val="38000"/>
                </a:schemeClr>
              </a:solidFill>
            </p:grpSpPr>
            <p:sp>
              <p:nvSpPr>
                <p:cNvPr id="240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4"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239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5"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6"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7"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8" name="Group 746"/>
              <p:cNvGrpSpPr/>
              <p:nvPr/>
            </p:nvGrpSpPr>
            <p:grpSpPr>
              <a:xfrm>
                <a:off x="8489250" y="1907988"/>
                <a:ext cx="348521" cy="470651"/>
                <a:chOff x="7011958" y="-48945"/>
                <a:chExt cx="557213" cy="752475"/>
              </a:xfrm>
              <a:solidFill>
                <a:schemeClr val="tx1">
                  <a:alpha val="7000"/>
                </a:schemeClr>
              </a:solidFill>
            </p:grpSpPr>
            <p:sp>
              <p:nvSpPr>
                <p:cNvPr id="23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9"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0"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1"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2"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23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3"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4"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5"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6"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7" name="Group 740"/>
              <p:cNvGrpSpPr/>
              <p:nvPr/>
            </p:nvGrpSpPr>
            <p:grpSpPr>
              <a:xfrm>
                <a:off x="10135128" y="1907988"/>
                <a:ext cx="348521" cy="470651"/>
                <a:chOff x="7011958" y="-48945"/>
                <a:chExt cx="557213" cy="752475"/>
              </a:xfrm>
              <a:solidFill>
                <a:schemeClr val="tx1">
                  <a:alpha val="12000"/>
                </a:schemeClr>
              </a:solidFill>
            </p:grpSpPr>
            <p:sp>
              <p:nvSpPr>
                <p:cNvPr id="23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8"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9"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0"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1"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2"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3"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4"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5"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6"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7"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8"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89" name="Group 746"/>
              <p:cNvGrpSpPr/>
              <p:nvPr/>
            </p:nvGrpSpPr>
            <p:grpSpPr>
              <a:xfrm>
                <a:off x="4519207" y="2515539"/>
                <a:ext cx="348521" cy="470651"/>
                <a:chOff x="7011958" y="-48945"/>
                <a:chExt cx="557213" cy="752475"/>
              </a:xfrm>
              <a:solidFill>
                <a:schemeClr val="tx1">
                  <a:alpha val="7000"/>
                </a:schemeClr>
              </a:solidFill>
            </p:grpSpPr>
            <p:sp>
              <p:nvSpPr>
                <p:cNvPr id="23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90"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1"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2"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193"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4"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5"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6"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7"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8"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9"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0"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1"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02" name="Group 740"/>
              <p:cNvGrpSpPr/>
              <p:nvPr/>
            </p:nvGrpSpPr>
            <p:grpSpPr>
              <a:xfrm>
                <a:off x="5060990" y="1907988"/>
                <a:ext cx="348521" cy="470651"/>
                <a:chOff x="7011958" y="-48945"/>
                <a:chExt cx="557213" cy="752475"/>
              </a:xfrm>
              <a:solidFill>
                <a:schemeClr val="tx1">
                  <a:alpha val="12000"/>
                </a:schemeClr>
              </a:solidFill>
            </p:grpSpPr>
            <p:sp>
              <p:nvSpPr>
                <p:cNvPr id="237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03"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4"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5"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6"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7"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8"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9"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0"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1"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2"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3"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4"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5"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6"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7"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8"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9"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0"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1"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2"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3"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4"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25" name="Group 740"/>
              <p:cNvGrpSpPr/>
              <p:nvPr/>
            </p:nvGrpSpPr>
            <p:grpSpPr>
              <a:xfrm>
                <a:off x="7820024" y="1334439"/>
                <a:ext cx="348521" cy="470651"/>
                <a:chOff x="7011958" y="-48945"/>
                <a:chExt cx="557213" cy="752475"/>
              </a:xfrm>
              <a:solidFill>
                <a:schemeClr val="tx1">
                  <a:alpha val="12000"/>
                </a:schemeClr>
              </a:solidFill>
            </p:grpSpPr>
            <p:sp>
              <p:nvSpPr>
                <p:cNvPr id="237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26" name="Group 746"/>
              <p:cNvGrpSpPr/>
              <p:nvPr/>
            </p:nvGrpSpPr>
            <p:grpSpPr>
              <a:xfrm>
                <a:off x="10239605" y="1334439"/>
                <a:ext cx="348521" cy="470651"/>
                <a:chOff x="7011958" y="-48945"/>
                <a:chExt cx="557213" cy="752475"/>
              </a:xfrm>
              <a:solidFill>
                <a:schemeClr val="tx1">
                  <a:alpha val="7000"/>
                </a:schemeClr>
              </a:solidFill>
            </p:grpSpPr>
            <p:sp>
              <p:nvSpPr>
                <p:cNvPr id="23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7"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8"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9"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0"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1" name="Group 740"/>
              <p:cNvGrpSpPr/>
              <p:nvPr/>
            </p:nvGrpSpPr>
            <p:grpSpPr>
              <a:xfrm>
                <a:off x="11612418" y="1334439"/>
                <a:ext cx="348521" cy="470651"/>
                <a:chOff x="7011958" y="-48945"/>
                <a:chExt cx="557213" cy="752475"/>
              </a:xfrm>
              <a:solidFill>
                <a:schemeClr val="tx1">
                  <a:alpha val="12000"/>
                </a:schemeClr>
              </a:solidFill>
            </p:grpSpPr>
            <p:sp>
              <p:nvSpPr>
                <p:cNvPr id="23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2" name="Group 781"/>
              <p:cNvGrpSpPr/>
              <p:nvPr/>
            </p:nvGrpSpPr>
            <p:grpSpPr>
              <a:xfrm>
                <a:off x="6141930" y="711431"/>
                <a:ext cx="612096" cy="486108"/>
                <a:chOff x="9258271" y="-45770"/>
                <a:chExt cx="925513" cy="735013"/>
              </a:xfrm>
              <a:solidFill>
                <a:schemeClr val="bg2">
                  <a:alpha val="38000"/>
                </a:schemeClr>
              </a:solidFill>
            </p:grpSpPr>
            <p:sp>
              <p:nvSpPr>
                <p:cNvPr id="236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3"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235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4"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5"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6"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7" name="Group 746"/>
              <p:cNvGrpSpPr/>
              <p:nvPr/>
            </p:nvGrpSpPr>
            <p:grpSpPr>
              <a:xfrm>
                <a:off x="8501950" y="726888"/>
                <a:ext cx="348521" cy="470651"/>
                <a:chOff x="7011958" y="-48945"/>
                <a:chExt cx="557213" cy="752475"/>
              </a:xfrm>
              <a:solidFill>
                <a:schemeClr val="tx1">
                  <a:alpha val="7000"/>
                </a:schemeClr>
              </a:solidFill>
            </p:grpSpPr>
            <p:sp>
              <p:nvSpPr>
                <p:cNvPr id="23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8"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9"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0"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1"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234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2"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3"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4"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5"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6" name="Group 740"/>
              <p:cNvGrpSpPr/>
              <p:nvPr/>
            </p:nvGrpSpPr>
            <p:grpSpPr>
              <a:xfrm>
                <a:off x="10147828" y="726888"/>
                <a:ext cx="348521" cy="470651"/>
                <a:chOff x="7011958" y="-48945"/>
                <a:chExt cx="557213" cy="752475"/>
              </a:xfrm>
              <a:solidFill>
                <a:schemeClr val="tx1">
                  <a:alpha val="12000"/>
                </a:schemeClr>
              </a:solidFill>
            </p:grpSpPr>
            <p:sp>
              <p:nvSpPr>
                <p:cNvPr id="23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7"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8"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9"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0"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1"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2"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3"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4"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5"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6"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7"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8" name="Group 746"/>
              <p:cNvGrpSpPr/>
              <p:nvPr/>
            </p:nvGrpSpPr>
            <p:grpSpPr>
              <a:xfrm>
                <a:off x="4531907" y="1334439"/>
                <a:ext cx="348521" cy="470651"/>
                <a:chOff x="7011958" y="-48945"/>
                <a:chExt cx="557213" cy="752475"/>
              </a:xfrm>
              <a:solidFill>
                <a:schemeClr val="tx1">
                  <a:alpha val="7000"/>
                </a:schemeClr>
              </a:solidFill>
            </p:grpSpPr>
            <p:sp>
              <p:nvSpPr>
                <p:cNvPr id="23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59"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0"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1"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262"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3"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4"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5"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6"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7"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8"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9"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0"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71" name="Group 740"/>
              <p:cNvGrpSpPr/>
              <p:nvPr/>
            </p:nvGrpSpPr>
            <p:grpSpPr>
              <a:xfrm>
                <a:off x="5073690" y="726888"/>
                <a:ext cx="348521" cy="470651"/>
                <a:chOff x="7011958" y="-48945"/>
                <a:chExt cx="557213" cy="752475"/>
              </a:xfrm>
              <a:solidFill>
                <a:schemeClr val="tx1">
                  <a:alpha val="12000"/>
                </a:schemeClr>
              </a:solidFill>
            </p:grpSpPr>
            <p:sp>
              <p:nvSpPr>
                <p:cNvPr id="23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72"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3"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4"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5"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6"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7"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8"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9"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0"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1"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2"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3"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4"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5"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6"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7"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8"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9"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0"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1"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92" name="Group 740"/>
              <p:cNvGrpSpPr/>
              <p:nvPr/>
            </p:nvGrpSpPr>
            <p:grpSpPr>
              <a:xfrm>
                <a:off x="2206625" y="46874"/>
                <a:ext cx="348521" cy="470651"/>
                <a:chOff x="7011958" y="-48945"/>
                <a:chExt cx="557213" cy="752475"/>
              </a:xfrm>
              <a:solidFill>
                <a:schemeClr val="tx1">
                  <a:alpha val="12000"/>
                </a:schemeClr>
              </a:solidFill>
            </p:grpSpPr>
            <p:sp>
              <p:nvSpPr>
                <p:cNvPr id="23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93" name="Group 746"/>
              <p:cNvGrpSpPr/>
              <p:nvPr/>
            </p:nvGrpSpPr>
            <p:grpSpPr>
              <a:xfrm>
                <a:off x="4623272" y="46874"/>
                <a:ext cx="348521" cy="470651"/>
                <a:chOff x="7011958" y="-48945"/>
                <a:chExt cx="557213" cy="752475"/>
              </a:xfrm>
              <a:solidFill>
                <a:schemeClr val="tx1">
                  <a:alpha val="7000"/>
                </a:schemeClr>
              </a:solidFill>
            </p:grpSpPr>
            <p:sp>
              <p:nvSpPr>
                <p:cNvPr id="23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94"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5"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6"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7"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8"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9"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0"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1"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2" name="Group 740"/>
              <p:cNvGrpSpPr/>
              <p:nvPr/>
            </p:nvGrpSpPr>
            <p:grpSpPr>
              <a:xfrm>
                <a:off x="5994129" y="46874"/>
                <a:ext cx="348521" cy="470651"/>
                <a:chOff x="7011958" y="-48945"/>
                <a:chExt cx="557213" cy="752475"/>
              </a:xfrm>
              <a:solidFill>
                <a:schemeClr val="tx1">
                  <a:alpha val="12000"/>
                </a:schemeClr>
              </a:solidFill>
            </p:grpSpPr>
            <p:sp>
              <p:nvSpPr>
                <p:cNvPr id="23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3"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4"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5"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6"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7" name="Group 746"/>
              <p:cNvGrpSpPr/>
              <p:nvPr/>
            </p:nvGrpSpPr>
            <p:grpSpPr>
              <a:xfrm>
                <a:off x="10808405" y="46874"/>
                <a:ext cx="348521" cy="470651"/>
                <a:chOff x="7011958" y="-48945"/>
                <a:chExt cx="557213" cy="752475"/>
              </a:xfrm>
              <a:solidFill>
                <a:schemeClr val="tx1">
                  <a:alpha val="7000"/>
                </a:schemeClr>
              </a:solidFill>
            </p:grpSpPr>
            <p:sp>
              <p:nvSpPr>
                <p:cNvPr id="23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8"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9"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0"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311"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23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2"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3"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4"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5"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1281" name="Group 1364"/>
            <p:cNvGrpSpPr>
              <a:grpSpLocks noChangeAspect="1"/>
            </p:cNvGrpSpPr>
            <p:nvPr/>
          </p:nvGrpSpPr>
          <p:grpSpPr>
            <a:xfrm>
              <a:off x="6225545" y="63500"/>
              <a:ext cx="6198188" cy="3428988"/>
              <a:chOff x="88900" y="16253"/>
              <a:chExt cx="12361342" cy="6838572"/>
            </a:xfrm>
          </p:grpSpPr>
          <p:sp>
            <p:nvSpPr>
              <p:cNvPr id="1282"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3"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4"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5"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6"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7"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8"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9"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0"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1"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2"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3"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4"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5"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6"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7"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8"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9"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0"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1"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2"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3"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4"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5"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6"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7"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8"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9"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0"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1"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2"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3"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4"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5"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6"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7"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8"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9"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0"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1" name="Group 740"/>
              <p:cNvGrpSpPr/>
              <p:nvPr/>
            </p:nvGrpSpPr>
            <p:grpSpPr>
              <a:xfrm>
                <a:off x="2143125" y="6384174"/>
                <a:ext cx="348521" cy="470651"/>
                <a:chOff x="7011958" y="-48945"/>
                <a:chExt cx="557213" cy="752475"/>
              </a:xfrm>
              <a:solidFill>
                <a:schemeClr val="tx1">
                  <a:alpha val="12000"/>
                </a:schemeClr>
              </a:solidFill>
            </p:grpSpPr>
            <p:sp>
              <p:nvSpPr>
                <p:cNvPr id="19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22" name="Group 746"/>
              <p:cNvGrpSpPr/>
              <p:nvPr/>
            </p:nvGrpSpPr>
            <p:grpSpPr>
              <a:xfrm>
                <a:off x="4559772" y="6384174"/>
                <a:ext cx="348521" cy="470651"/>
                <a:chOff x="7011958" y="-48945"/>
                <a:chExt cx="557213" cy="752475"/>
              </a:xfrm>
              <a:solidFill>
                <a:schemeClr val="tx1">
                  <a:alpha val="7000"/>
                </a:schemeClr>
              </a:solidFill>
            </p:grpSpPr>
            <p:sp>
              <p:nvSpPr>
                <p:cNvPr id="19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23"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4"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5"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6"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7"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8"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9"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0"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1" name="Group 740"/>
              <p:cNvGrpSpPr/>
              <p:nvPr/>
            </p:nvGrpSpPr>
            <p:grpSpPr>
              <a:xfrm>
                <a:off x="5930629" y="6384174"/>
                <a:ext cx="348521" cy="470651"/>
                <a:chOff x="7011958" y="-48945"/>
                <a:chExt cx="557213" cy="752475"/>
              </a:xfrm>
              <a:solidFill>
                <a:schemeClr val="tx1">
                  <a:alpha val="12000"/>
                </a:schemeClr>
              </a:solidFill>
            </p:grpSpPr>
            <p:sp>
              <p:nvSpPr>
                <p:cNvPr id="191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2"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3"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4"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5"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6" name="Group 746"/>
              <p:cNvGrpSpPr/>
              <p:nvPr/>
            </p:nvGrpSpPr>
            <p:grpSpPr>
              <a:xfrm>
                <a:off x="10744905" y="6384174"/>
                <a:ext cx="348521" cy="470651"/>
                <a:chOff x="7011958" y="-48945"/>
                <a:chExt cx="557213" cy="752475"/>
              </a:xfrm>
              <a:solidFill>
                <a:schemeClr val="tx1">
                  <a:alpha val="7000"/>
                </a:schemeClr>
              </a:solidFill>
            </p:grpSpPr>
            <p:sp>
              <p:nvSpPr>
                <p:cNvPr id="19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7"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8"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9" name="Group 781"/>
              <p:cNvGrpSpPr/>
              <p:nvPr/>
            </p:nvGrpSpPr>
            <p:grpSpPr>
              <a:xfrm>
                <a:off x="520986" y="5766031"/>
                <a:ext cx="612096" cy="486108"/>
                <a:chOff x="9258271" y="-45770"/>
                <a:chExt cx="925513" cy="735013"/>
              </a:xfrm>
              <a:solidFill>
                <a:schemeClr val="bg2">
                  <a:alpha val="38000"/>
                </a:schemeClr>
              </a:solidFill>
            </p:grpSpPr>
            <p:sp>
              <p:nvSpPr>
                <p:cNvPr id="190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0"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341"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89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2"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3"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4"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5"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6"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7"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8"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9"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0"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51" name="Group 740"/>
              <p:cNvGrpSpPr/>
              <p:nvPr/>
            </p:nvGrpSpPr>
            <p:grpSpPr>
              <a:xfrm>
                <a:off x="11309765" y="5781488"/>
                <a:ext cx="348521" cy="470651"/>
                <a:chOff x="7011958" y="-48945"/>
                <a:chExt cx="557213" cy="752475"/>
              </a:xfrm>
              <a:solidFill>
                <a:schemeClr val="tx1">
                  <a:alpha val="12000"/>
                </a:schemeClr>
              </a:solidFill>
            </p:grpSpPr>
            <p:sp>
              <p:nvSpPr>
                <p:cNvPr id="188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52"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3"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4"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5"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6"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7"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8"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9"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0"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1"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2" name="Group 746"/>
              <p:cNvGrpSpPr/>
              <p:nvPr/>
            </p:nvGrpSpPr>
            <p:grpSpPr>
              <a:xfrm>
                <a:off x="2852486" y="5781488"/>
                <a:ext cx="348521" cy="470651"/>
                <a:chOff x="7011958" y="-48945"/>
                <a:chExt cx="557213" cy="752475"/>
              </a:xfrm>
              <a:solidFill>
                <a:schemeClr val="tx1">
                  <a:alpha val="7000"/>
                </a:schemeClr>
              </a:solidFill>
            </p:grpSpPr>
            <p:sp>
              <p:nvSpPr>
                <p:cNvPr id="18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3"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4"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5"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6"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87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7"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8"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9"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0"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71" name="Group 740"/>
              <p:cNvGrpSpPr/>
              <p:nvPr/>
            </p:nvGrpSpPr>
            <p:grpSpPr>
              <a:xfrm>
                <a:off x="4495244" y="5781488"/>
                <a:ext cx="348521" cy="470651"/>
                <a:chOff x="7011958" y="-48945"/>
                <a:chExt cx="557213" cy="752475"/>
              </a:xfrm>
              <a:solidFill>
                <a:schemeClr val="tx1">
                  <a:alpha val="12000"/>
                </a:schemeClr>
              </a:solidFill>
            </p:grpSpPr>
            <p:sp>
              <p:nvSpPr>
                <p:cNvPr id="18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72"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3"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4"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5"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6"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7"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8"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9"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0"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1"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2"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3"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4"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5"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86" name="Group 740"/>
              <p:cNvGrpSpPr/>
              <p:nvPr/>
            </p:nvGrpSpPr>
            <p:grpSpPr>
              <a:xfrm>
                <a:off x="7781924" y="5093639"/>
                <a:ext cx="348521" cy="470651"/>
                <a:chOff x="7011958" y="-48945"/>
                <a:chExt cx="557213" cy="752475"/>
              </a:xfrm>
              <a:solidFill>
                <a:schemeClr val="tx1">
                  <a:alpha val="12000"/>
                </a:schemeClr>
              </a:solidFill>
            </p:grpSpPr>
            <p:sp>
              <p:nvSpPr>
                <p:cNvPr id="18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87" name="Group 746"/>
              <p:cNvGrpSpPr/>
              <p:nvPr/>
            </p:nvGrpSpPr>
            <p:grpSpPr>
              <a:xfrm>
                <a:off x="10201505" y="5093639"/>
                <a:ext cx="348521" cy="470651"/>
                <a:chOff x="7011958" y="-48945"/>
                <a:chExt cx="557213" cy="752475"/>
              </a:xfrm>
              <a:solidFill>
                <a:schemeClr val="tx1">
                  <a:alpha val="7000"/>
                </a:schemeClr>
              </a:solidFill>
            </p:grpSpPr>
            <p:sp>
              <p:nvSpPr>
                <p:cNvPr id="18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88"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9"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0"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1"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2" name="Group 740"/>
              <p:cNvGrpSpPr/>
              <p:nvPr/>
            </p:nvGrpSpPr>
            <p:grpSpPr>
              <a:xfrm>
                <a:off x="11574318" y="5093639"/>
                <a:ext cx="348521" cy="470651"/>
                <a:chOff x="7011958" y="-48945"/>
                <a:chExt cx="557213" cy="752475"/>
              </a:xfrm>
              <a:solidFill>
                <a:schemeClr val="tx1">
                  <a:alpha val="12000"/>
                </a:schemeClr>
              </a:solidFill>
            </p:grpSpPr>
            <p:sp>
              <p:nvSpPr>
                <p:cNvPr id="186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3" name="Group 781"/>
              <p:cNvGrpSpPr/>
              <p:nvPr/>
            </p:nvGrpSpPr>
            <p:grpSpPr>
              <a:xfrm>
                <a:off x="6103830" y="4470631"/>
                <a:ext cx="612096" cy="486108"/>
                <a:chOff x="9258271" y="-45770"/>
                <a:chExt cx="925513" cy="735013"/>
              </a:xfrm>
              <a:solidFill>
                <a:schemeClr val="bg2">
                  <a:alpha val="38000"/>
                </a:schemeClr>
              </a:solidFill>
            </p:grpSpPr>
            <p:sp>
              <p:nvSpPr>
                <p:cNvPr id="185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4"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8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5"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6"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7"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8" name="Group 746"/>
              <p:cNvGrpSpPr/>
              <p:nvPr/>
            </p:nvGrpSpPr>
            <p:grpSpPr>
              <a:xfrm>
                <a:off x="8463850" y="4486088"/>
                <a:ext cx="348521" cy="470651"/>
                <a:chOff x="7011958" y="-48945"/>
                <a:chExt cx="557213" cy="752475"/>
              </a:xfrm>
              <a:solidFill>
                <a:schemeClr val="tx1">
                  <a:alpha val="7000"/>
                </a:schemeClr>
              </a:solidFill>
            </p:grpSpPr>
            <p:sp>
              <p:nvSpPr>
                <p:cNvPr id="18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9"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0"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1"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2"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8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3"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4"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5"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6"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7" name="Group 740"/>
              <p:cNvGrpSpPr/>
              <p:nvPr/>
            </p:nvGrpSpPr>
            <p:grpSpPr>
              <a:xfrm>
                <a:off x="10109728" y="4486088"/>
                <a:ext cx="348521" cy="470651"/>
                <a:chOff x="7011958" y="-48945"/>
                <a:chExt cx="557213" cy="752475"/>
              </a:xfrm>
              <a:solidFill>
                <a:schemeClr val="tx1">
                  <a:alpha val="12000"/>
                </a:schemeClr>
              </a:solidFill>
            </p:grpSpPr>
            <p:sp>
              <p:nvSpPr>
                <p:cNvPr id="18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8"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9"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0"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1"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2"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3"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4"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5"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6"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7"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8"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19" name="Group 746"/>
              <p:cNvGrpSpPr/>
              <p:nvPr/>
            </p:nvGrpSpPr>
            <p:grpSpPr>
              <a:xfrm>
                <a:off x="4493807" y="5093639"/>
                <a:ext cx="348521" cy="470651"/>
                <a:chOff x="7011958" y="-48945"/>
                <a:chExt cx="557213" cy="752475"/>
              </a:xfrm>
              <a:solidFill>
                <a:schemeClr val="tx1">
                  <a:alpha val="7000"/>
                </a:schemeClr>
              </a:solidFill>
            </p:grpSpPr>
            <p:sp>
              <p:nvSpPr>
                <p:cNvPr id="18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20"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1"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2"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23"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4"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5"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6"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7"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8"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9"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0"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1"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32" name="Group 740"/>
              <p:cNvGrpSpPr/>
              <p:nvPr/>
            </p:nvGrpSpPr>
            <p:grpSpPr>
              <a:xfrm>
                <a:off x="5035590" y="4486088"/>
                <a:ext cx="348521" cy="470651"/>
                <a:chOff x="7011958" y="-48945"/>
                <a:chExt cx="557213" cy="752475"/>
              </a:xfrm>
              <a:solidFill>
                <a:schemeClr val="tx1">
                  <a:alpha val="12000"/>
                </a:schemeClr>
              </a:solidFill>
            </p:grpSpPr>
            <p:sp>
              <p:nvSpPr>
                <p:cNvPr id="18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33"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4"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5"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6"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7"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8"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9"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0"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1"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2"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3"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4"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5"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6"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7"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8"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9"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0"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1"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2"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3"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4"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55" name="Group 740"/>
              <p:cNvGrpSpPr/>
              <p:nvPr/>
            </p:nvGrpSpPr>
            <p:grpSpPr>
              <a:xfrm>
                <a:off x="2168525" y="3806074"/>
                <a:ext cx="348521" cy="470651"/>
                <a:chOff x="7011958" y="-48945"/>
                <a:chExt cx="557213" cy="752475"/>
              </a:xfrm>
              <a:solidFill>
                <a:schemeClr val="tx1">
                  <a:alpha val="12000"/>
                </a:schemeClr>
              </a:solidFill>
            </p:grpSpPr>
            <p:sp>
              <p:nvSpPr>
                <p:cNvPr id="18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456" name="Group 746"/>
              <p:cNvGrpSpPr/>
              <p:nvPr/>
            </p:nvGrpSpPr>
            <p:grpSpPr>
              <a:xfrm>
                <a:off x="4585172" y="3806074"/>
                <a:ext cx="348521" cy="470651"/>
                <a:chOff x="7011958" y="-48945"/>
                <a:chExt cx="557213" cy="752475"/>
              </a:xfrm>
              <a:solidFill>
                <a:schemeClr val="tx1">
                  <a:alpha val="7000"/>
                </a:schemeClr>
              </a:solidFill>
            </p:grpSpPr>
            <p:sp>
              <p:nvSpPr>
                <p:cNvPr id="18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7"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8"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9"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0"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1"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2"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3"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4"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65" name="Group 740"/>
              <p:cNvGrpSpPr/>
              <p:nvPr/>
            </p:nvGrpSpPr>
            <p:grpSpPr>
              <a:xfrm>
                <a:off x="5956029" y="3806074"/>
                <a:ext cx="348521" cy="470651"/>
                <a:chOff x="7011958" y="-48945"/>
                <a:chExt cx="557213" cy="752475"/>
              </a:xfrm>
              <a:solidFill>
                <a:schemeClr val="tx1">
                  <a:alpha val="12000"/>
                </a:schemeClr>
              </a:solidFill>
            </p:grpSpPr>
            <p:sp>
              <p:nvSpPr>
                <p:cNvPr id="18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66"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7"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8"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9"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0" name="Group 746"/>
              <p:cNvGrpSpPr/>
              <p:nvPr/>
            </p:nvGrpSpPr>
            <p:grpSpPr>
              <a:xfrm>
                <a:off x="10770305" y="3806074"/>
                <a:ext cx="348521" cy="470651"/>
                <a:chOff x="7011958" y="-48945"/>
                <a:chExt cx="557213" cy="752475"/>
              </a:xfrm>
              <a:solidFill>
                <a:schemeClr val="tx1">
                  <a:alpha val="7000"/>
                </a:schemeClr>
              </a:solidFill>
            </p:grpSpPr>
            <p:sp>
              <p:nvSpPr>
                <p:cNvPr id="18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1"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2"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3" name="Group 781"/>
              <p:cNvGrpSpPr/>
              <p:nvPr/>
            </p:nvGrpSpPr>
            <p:grpSpPr>
              <a:xfrm>
                <a:off x="520986" y="3124431"/>
                <a:ext cx="612096" cy="486108"/>
                <a:chOff x="9258271" y="-45770"/>
                <a:chExt cx="925513" cy="735013"/>
              </a:xfrm>
              <a:solidFill>
                <a:schemeClr val="bg2">
                  <a:alpha val="38000"/>
                </a:schemeClr>
              </a:solidFill>
            </p:grpSpPr>
            <p:sp>
              <p:nvSpPr>
                <p:cNvPr id="18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4"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475"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80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6"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7"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8"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9"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0"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1"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2"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3"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4"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85" name="Group 740"/>
              <p:cNvGrpSpPr/>
              <p:nvPr/>
            </p:nvGrpSpPr>
            <p:grpSpPr>
              <a:xfrm>
                <a:off x="11335165" y="3139888"/>
                <a:ext cx="348521" cy="470651"/>
                <a:chOff x="7011958" y="-48945"/>
                <a:chExt cx="557213" cy="752475"/>
              </a:xfrm>
              <a:solidFill>
                <a:schemeClr val="tx1">
                  <a:alpha val="12000"/>
                </a:schemeClr>
              </a:solidFill>
            </p:grpSpPr>
            <p:sp>
              <p:nvSpPr>
                <p:cNvPr id="18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86"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7"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8"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9"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0"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1"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2"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3"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4"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5"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96" name="Group 746"/>
              <p:cNvGrpSpPr/>
              <p:nvPr/>
            </p:nvGrpSpPr>
            <p:grpSpPr>
              <a:xfrm>
                <a:off x="2877886" y="3139888"/>
                <a:ext cx="348521" cy="470651"/>
                <a:chOff x="7011958" y="-48945"/>
                <a:chExt cx="557213" cy="752475"/>
              </a:xfrm>
              <a:solidFill>
                <a:schemeClr val="tx1">
                  <a:alpha val="7000"/>
                </a:schemeClr>
              </a:solidFill>
            </p:grpSpPr>
            <p:sp>
              <p:nvSpPr>
                <p:cNvPr id="17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97"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8"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9"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0"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78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1"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2"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3"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4"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5" name="Group 740"/>
              <p:cNvGrpSpPr/>
              <p:nvPr/>
            </p:nvGrpSpPr>
            <p:grpSpPr>
              <a:xfrm>
                <a:off x="4520644" y="3139888"/>
                <a:ext cx="348521" cy="470651"/>
                <a:chOff x="7011958" y="-48945"/>
                <a:chExt cx="557213" cy="752475"/>
              </a:xfrm>
              <a:solidFill>
                <a:schemeClr val="tx1">
                  <a:alpha val="12000"/>
                </a:schemeClr>
              </a:solidFill>
            </p:grpSpPr>
            <p:sp>
              <p:nvSpPr>
                <p:cNvPr id="17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6"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7"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8"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9"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0"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1"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2"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3"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4"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5"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6"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7"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8"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9"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0" name="Group 740"/>
              <p:cNvGrpSpPr/>
              <p:nvPr/>
            </p:nvGrpSpPr>
            <p:grpSpPr>
              <a:xfrm>
                <a:off x="7807324" y="2515539"/>
                <a:ext cx="348521" cy="470651"/>
                <a:chOff x="7011958" y="-48945"/>
                <a:chExt cx="557213" cy="752475"/>
              </a:xfrm>
              <a:solidFill>
                <a:schemeClr val="tx1">
                  <a:alpha val="12000"/>
                </a:schemeClr>
              </a:solidFill>
            </p:grpSpPr>
            <p:sp>
              <p:nvSpPr>
                <p:cNvPr id="178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1" name="Group 746"/>
              <p:cNvGrpSpPr/>
              <p:nvPr/>
            </p:nvGrpSpPr>
            <p:grpSpPr>
              <a:xfrm>
                <a:off x="10226905" y="2515539"/>
                <a:ext cx="348521" cy="470651"/>
                <a:chOff x="7011958" y="-48945"/>
                <a:chExt cx="557213" cy="752475"/>
              </a:xfrm>
              <a:solidFill>
                <a:schemeClr val="tx1">
                  <a:alpha val="7000"/>
                </a:schemeClr>
              </a:solidFill>
            </p:grpSpPr>
            <p:sp>
              <p:nvSpPr>
                <p:cNvPr id="17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2"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3"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4"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5"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6" name="Group 740"/>
              <p:cNvGrpSpPr/>
              <p:nvPr/>
            </p:nvGrpSpPr>
            <p:grpSpPr>
              <a:xfrm>
                <a:off x="11599718" y="2515539"/>
                <a:ext cx="348521" cy="470651"/>
                <a:chOff x="7011958" y="-48945"/>
                <a:chExt cx="557213" cy="752475"/>
              </a:xfrm>
              <a:solidFill>
                <a:schemeClr val="tx1">
                  <a:alpha val="12000"/>
                </a:schemeClr>
              </a:solidFill>
            </p:grpSpPr>
            <p:sp>
              <p:nvSpPr>
                <p:cNvPr id="17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7" name="Group 781"/>
              <p:cNvGrpSpPr/>
              <p:nvPr/>
            </p:nvGrpSpPr>
            <p:grpSpPr>
              <a:xfrm>
                <a:off x="6129230" y="1892531"/>
                <a:ext cx="612096" cy="486108"/>
                <a:chOff x="9258271" y="-45770"/>
                <a:chExt cx="925513" cy="735013"/>
              </a:xfrm>
              <a:solidFill>
                <a:schemeClr val="bg2">
                  <a:alpha val="38000"/>
                </a:schemeClr>
              </a:solidFill>
            </p:grpSpPr>
            <p:sp>
              <p:nvSpPr>
                <p:cNvPr id="177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8"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76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9"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0"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1"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2" name="Group 746"/>
              <p:cNvGrpSpPr/>
              <p:nvPr/>
            </p:nvGrpSpPr>
            <p:grpSpPr>
              <a:xfrm>
                <a:off x="8489250" y="1907988"/>
                <a:ext cx="348521" cy="470651"/>
                <a:chOff x="7011958" y="-48945"/>
                <a:chExt cx="557213" cy="752475"/>
              </a:xfrm>
              <a:solidFill>
                <a:schemeClr val="tx1">
                  <a:alpha val="7000"/>
                </a:schemeClr>
              </a:solidFill>
            </p:grpSpPr>
            <p:sp>
              <p:nvSpPr>
                <p:cNvPr id="17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3"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4"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5"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6"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7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7"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8"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9"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0"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41" name="Group 740"/>
              <p:cNvGrpSpPr/>
              <p:nvPr/>
            </p:nvGrpSpPr>
            <p:grpSpPr>
              <a:xfrm>
                <a:off x="10135128" y="1907988"/>
                <a:ext cx="348521" cy="470651"/>
                <a:chOff x="7011958" y="-48945"/>
                <a:chExt cx="557213" cy="752475"/>
              </a:xfrm>
              <a:solidFill>
                <a:schemeClr val="tx1">
                  <a:alpha val="12000"/>
                </a:schemeClr>
              </a:solidFill>
            </p:grpSpPr>
            <p:sp>
              <p:nvSpPr>
                <p:cNvPr id="17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42"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3"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4"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5"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6"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7"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8"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9"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0"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1"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2"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53" name="Group 746"/>
              <p:cNvGrpSpPr/>
              <p:nvPr/>
            </p:nvGrpSpPr>
            <p:grpSpPr>
              <a:xfrm>
                <a:off x="4519207" y="2515539"/>
                <a:ext cx="348521" cy="470651"/>
                <a:chOff x="7011958" y="-48945"/>
                <a:chExt cx="557213" cy="752475"/>
              </a:xfrm>
              <a:solidFill>
                <a:schemeClr val="tx1">
                  <a:alpha val="7000"/>
                </a:schemeClr>
              </a:solidFill>
            </p:grpSpPr>
            <p:sp>
              <p:nvSpPr>
                <p:cNvPr id="174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54"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5"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6"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557"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8"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9"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0"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1"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2"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3"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4"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5"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66" name="Group 740"/>
              <p:cNvGrpSpPr/>
              <p:nvPr/>
            </p:nvGrpSpPr>
            <p:grpSpPr>
              <a:xfrm>
                <a:off x="5060990" y="1907988"/>
                <a:ext cx="348521" cy="470651"/>
                <a:chOff x="7011958" y="-48945"/>
                <a:chExt cx="557213" cy="752475"/>
              </a:xfrm>
              <a:solidFill>
                <a:schemeClr val="tx1">
                  <a:alpha val="12000"/>
                </a:schemeClr>
              </a:solidFill>
            </p:grpSpPr>
            <p:sp>
              <p:nvSpPr>
                <p:cNvPr id="174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67"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8"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9"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0"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1"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2"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3"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4"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5"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6"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7"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8"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9"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0"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1"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2"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3"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4"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5"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6"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7"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8"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89" name="Group 740"/>
              <p:cNvGrpSpPr/>
              <p:nvPr/>
            </p:nvGrpSpPr>
            <p:grpSpPr>
              <a:xfrm>
                <a:off x="7820024" y="1334439"/>
                <a:ext cx="348521" cy="470651"/>
                <a:chOff x="7011958" y="-48945"/>
                <a:chExt cx="557213" cy="752475"/>
              </a:xfrm>
              <a:solidFill>
                <a:schemeClr val="tx1">
                  <a:alpha val="12000"/>
                </a:schemeClr>
              </a:solidFill>
            </p:grpSpPr>
            <p:sp>
              <p:nvSpPr>
                <p:cNvPr id="174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0" name="Group 746"/>
              <p:cNvGrpSpPr/>
              <p:nvPr/>
            </p:nvGrpSpPr>
            <p:grpSpPr>
              <a:xfrm>
                <a:off x="10239605" y="1334439"/>
                <a:ext cx="348521" cy="470651"/>
                <a:chOff x="7011958" y="-48945"/>
                <a:chExt cx="557213" cy="752475"/>
              </a:xfrm>
              <a:solidFill>
                <a:schemeClr val="tx1">
                  <a:alpha val="7000"/>
                </a:schemeClr>
              </a:solidFill>
            </p:grpSpPr>
            <p:sp>
              <p:nvSpPr>
                <p:cNvPr id="17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1"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2"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3"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4"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95" name="Group 740"/>
              <p:cNvGrpSpPr/>
              <p:nvPr/>
            </p:nvGrpSpPr>
            <p:grpSpPr>
              <a:xfrm>
                <a:off x="11612418" y="1334439"/>
                <a:ext cx="348521" cy="470651"/>
                <a:chOff x="7011958" y="-48945"/>
                <a:chExt cx="557213" cy="752475"/>
              </a:xfrm>
              <a:solidFill>
                <a:schemeClr val="tx1">
                  <a:alpha val="12000"/>
                </a:schemeClr>
              </a:solidFill>
            </p:grpSpPr>
            <p:sp>
              <p:nvSpPr>
                <p:cNvPr id="17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6" name="Group 781"/>
              <p:cNvGrpSpPr/>
              <p:nvPr/>
            </p:nvGrpSpPr>
            <p:grpSpPr>
              <a:xfrm>
                <a:off x="6141930" y="711431"/>
                <a:ext cx="612096" cy="486108"/>
                <a:chOff x="9258271" y="-45770"/>
                <a:chExt cx="925513" cy="735013"/>
              </a:xfrm>
              <a:solidFill>
                <a:schemeClr val="bg2">
                  <a:alpha val="38000"/>
                </a:schemeClr>
              </a:solidFill>
            </p:grpSpPr>
            <p:sp>
              <p:nvSpPr>
                <p:cNvPr id="17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7"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7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8"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9"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0"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1" name="Group 746"/>
              <p:cNvGrpSpPr/>
              <p:nvPr/>
            </p:nvGrpSpPr>
            <p:grpSpPr>
              <a:xfrm>
                <a:off x="8501950" y="726888"/>
                <a:ext cx="348521" cy="470651"/>
                <a:chOff x="7011958" y="-48945"/>
                <a:chExt cx="557213" cy="752475"/>
              </a:xfrm>
              <a:solidFill>
                <a:schemeClr val="tx1">
                  <a:alpha val="7000"/>
                </a:schemeClr>
              </a:solidFill>
            </p:grpSpPr>
            <p:sp>
              <p:nvSpPr>
                <p:cNvPr id="17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2"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3"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4"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5"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70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6"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7"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8"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9"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10" name="Group 740"/>
              <p:cNvGrpSpPr/>
              <p:nvPr/>
            </p:nvGrpSpPr>
            <p:grpSpPr>
              <a:xfrm>
                <a:off x="10147828" y="726888"/>
                <a:ext cx="348521" cy="470651"/>
                <a:chOff x="7011958" y="-48945"/>
                <a:chExt cx="557213" cy="752475"/>
              </a:xfrm>
              <a:solidFill>
                <a:schemeClr val="tx1">
                  <a:alpha val="12000"/>
                </a:schemeClr>
              </a:solidFill>
            </p:grpSpPr>
            <p:sp>
              <p:nvSpPr>
                <p:cNvPr id="170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11"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2"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3"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4"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5"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6"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7"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8"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9"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0"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1"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22" name="Group 746"/>
              <p:cNvGrpSpPr/>
              <p:nvPr/>
            </p:nvGrpSpPr>
            <p:grpSpPr>
              <a:xfrm>
                <a:off x="4531907" y="1334439"/>
                <a:ext cx="348521" cy="470651"/>
                <a:chOff x="7011958" y="-48945"/>
                <a:chExt cx="557213" cy="752475"/>
              </a:xfrm>
              <a:solidFill>
                <a:schemeClr val="tx1">
                  <a:alpha val="7000"/>
                </a:schemeClr>
              </a:solidFill>
            </p:grpSpPr>
            <p:sp>
              <p:nvSpPr>
                <p:cNvPr id="17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23"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4"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5"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626"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7"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8"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9"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0"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1"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2"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3"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4"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35" name="Group 740"/>
              <p:cNvGrpSpPr/>
              <p:nvPr/>
            </p:nvGrpSpPr>
            <p:grpSpPr>
              <a:xfrm>
                <a:off x="5073690" y="726888"/>
                <a:ext cx="348521" cy="470651"/>
                <a:chOff x="7011958" y="-48945"/>
                <a:chExt cx="557213" cy="752475"/>
              </a:xfrm>
              <a:solidFill>
                <a:schemeClr val="tx1">
                  <a:alpha val="12000"/>
                </a:schemeClr>
              </a:solidFill>
            </p:grpSpPr>
            <p:sp>
              <p:nvSpPr>
                <p:cNvPr id="16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36"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7"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8"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9"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0"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1"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2"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3"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4"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5"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6"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7"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8"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9"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0"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1"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2"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3"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4"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5"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56" name="Group 740"/>
              <p:cNvGrpSpPr/>
              <p:nvPr/>
            </p:nvGrpSpPr>
            <p:grpSpPr>
              <a:xfrm>
                <a:off x="2206625" y="46874"/>
                <a:ext cx="348521" cy="470651"/>
                <a:chOff x="7011958" y="-48945"/>
                <a:chExt cx="557213" cy="752475"/>
              </a:xfrm>
              <a:solidFill>
                <a:schemeClr val="tx1">
                  <a:alpha val="12000"/>
                </a:schemeClr>
              </a:solidFill>
            </p:grpSpPr>
            <p:sp>
              <p:nvSpPr>
                <p:cNvPr id="169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657" name="Group 746"/>
              <p:cNvGrpSpPr/>
              <p:nvPr/>
            </p:nvGrpSpPr>
            <p:grpSpPr>
              <a:xfrm>
                <a:off x="4623272" y="46874"/>
                <a:ext cx="348521" cy="470651"/>
                <a:chOff x="7011958" y="-48945"/>
                <a:chExt cx="557213" cy="752475"/>
              </a:xfrm>
              <a:solidFill>
                <a:schemeClr val="tx1">
                  <a:alpha val="7000"/>
                </a:schemeClr>
              </a:solidFill>
            </p:grpSpPr>
            <p:sp>
              <p:nvSpPr>
                <p:cNvPr id="16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58"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9"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0"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1"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2"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3"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4"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5"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66" name="Group 740"/>
              <p:cNvGrpSpPr/>
              <p:nvPr/>
            </p:nvGrpSpPr>
            <p:grpSpPr>
              <a:xfrm>
                <a:off x="5994129" y="46874"/>
                <a:ext cx="348521" cy="470651"/>
                <a:chOff x="7011958" y="-48945"/>
                <a:chExt cx="557213" cy="752475"/>
              </a:xfrm>
              <a:solidFill>
                <a:schemeClr val="tx1">
                  <a:alpha val="12000"/>
                </a:schemeClr>
              </a:solidFill>
            </p:grpSpPr>
            <p:sp>
              <p:nvSpPr>
                <p:cNvPr id="169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67"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8"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9"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0"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71" name="Group 746"/>
              <p:cNvGrpSpPr/>
              <p:nvPr/>
            </p:nvGrpSpPr>
            <p:grpSpPr>
              <a:xfrm>
                <a:off x="10808405" y="46874"/>
                <a:ext cx="348521" cy="470651"/>
                <a:chOff x="7011958" y="-48945"/>
                <a:chExt cx="557213" cy="752475"/>
              </a:xfrm>
              <a:solidFill>
                <a:schemeClr val="tx1">
                  <a:alpha val="7000"/>
                </a:schemeClr>
              </a:solidFill>
            </p:grpSpPr>
            <p:sp>
              <p:nvSpPr>
                <p:cNvPr id="169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2"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3"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4"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675"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68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6"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7"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8"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9"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sp>
        <p:nvSpPr>
          <p:cNvPr id="2554" name="Rectangle 2553"/>
          <p:cNvSpPr/>
          <p:nvPr/>
        </p:nvSpPr>
        <p:spPr bwMode="auto">
          <a:xfrm>
            <a:off x="1" y="0"/>
            <a:ext cx="12192000" cy="6858000"/>
          </a:xfrm>
          <a:prstGeom prst="rect">
            <a:avLst/>
          </a:pr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solidFill>
                <a:schemeClr val="bg1"/>
              </a:solidFill>
              <a:latin typeface="+mj-lt"/>
              <a:ea typeface="Segoe UI" pitchFamily="34" charset="0"/>
              <a:cs typeface="Segoe UI" pitchFamily="34" charset="0"/>
            </a:endParaRPr>
          </a:p>
        </p:txBody>
      </p:sp>
    </p:spTree>
    <p:extLst>
      <p:ext uri="{BB962C8B-B14F-4D97-AF65-F5344CB8AC3E}">
        <p14:creationId xmlns:p14="http://schemas.microsoft.com/office/powerpoint/2010/main" val="50321387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cSld name="Mission Critical Screen">
    <p:spTree>
      <p:nvGrpSpPr>
        <p:cNvPr id="1" name=""/>
        <p:cNvGrpSpPr/>
        <p:nvPr/>
      </p:nvGrpSpPr>
      <p:grpSpPr>
        <a:xfrm>
          <a:off x="0" y="0"/>
          <a:ext cx="0" cy="0"/>
          <a:chOff x="0" y="0"/>
          <a:chExt cx="0" cy="0"/>
        </a:xfrm>
      </p:grpSpPr>
      <p:sp>
        <p:nvSpPr>
          <p:cNvPr id="7" name="Picture Placeholder 6"/>
          <p:cNvSpPr>
            <a:spLocks noGrp="1"/>
          </p:cNvSpPr>
          <p:nvPr>
            <p:ph type="pic" sz="quarter" idx="12" hasCustomPrompt="1"/>
          </p:nvPr>
        </p:nvSpPr>
        <p:spPr>
          <a:xfrm>
            <a:off x="264570" y="1690688"/>
            <a:ext cx="7151167" cy="4486653"/>
          </a:xfrm>
          <a:ln w="152400">
            <a:noFill/>
          </a:ln>
        </p:spPr>
        <p:txBody>
          <a:bodyPr/>
          <a:lstStyle>
            <a:lvl1pPr marL="0" indent="0">
              <a:buNone/>
              <a:defRPr>
                <a:solidFill>
                  <a:schemeClr val="tx1"/>
                </a:solidFill>
              </a:defRPr>
            </a:lvl1pPr>
          </a:lstStyle>
          <a:p>
            <a:r>
              <a:rPr lang="en-US" dirty="0"/>
              <a:t>Screen shot or image here</a:t>
            </a:r>
          </a:p>
        </p:txBody>
      </p:sp>
      <p:sp>
        <p:nvSpPr>
          <p:cNvPr id="16" name="Text Placeholder 2"/>
          <p:cNvSpPr>
            <a:spLocks noGrp="1"/>
          </p:cNvSpPr>
          <p:nvPr>
            <p:ph type="body" sz="quarter" idx="13"/>
          </p:nvPr>
        </p:nvSpPr>
        <p:spPr>
          <a:xfrm>
            <a:off x="7415737" y="1690688"/>
            <a:ext cx="4508581" cy="4461231"/>
          </a:xfrm>
        </p:spPr>
        <p:txBody>
          <a:bodyPr/>
          <a:lstStyle>
            <a:lvl1pPr marL="0" indent="0">
              <a:lnSpc>
                <a:spcPct val="100000"/>
              </a:lnSpc>
              <a:spcBef>
                <a:spcPts val="1961"/>
              </a:spcBef>
              <a:buFontTx/>
              <a:buNone/>
              <a:defRPr sz="3137">
                <a:solidFill>
                  <a:schemeClr val="accent3"/>
                </a:solidFill>
              </a:defRPr>
            </a:lvl1pPr>
            <a:lvl2pPr marL="336145" indent="0">
              <a:lnSpc>
                <a:spcPct val="100000"/>
              </a:lnSpc>
              <a:spcBef>
                <a:spcPts val="1961"/>
              </a:spcBef>
              <a:buFontTx/>
              <a:buNone/>
              <a:defRPr>
                <a:latin typeface="Segoe UI Light" charset="0"/>
                <a:ea typeface="Segoe UI Light" charset="0"/>
                <a:cs typeface="Segoe UI Light" charset="0"/>
              </a:defRPr>
            </a:lvl2pPr>
            <a:lvl3pPr marL="560241" indent="0">
              <a:lnSpc>
                <a:spcPct val="100000"/>
              </a:lnSpc>
              <a:spcBef>
                <a:spcPts val="1961"/>
              </a:spcBef>
              <a:buFontTx/>
              <a:buNone/>
              <a:defRPr>
                <a:latin typeface="Segoe UI Light" charset="0"/>
                <a:ea typeface="Segoe UI Light" charset="0"/>
                <a:cs typeface="Segoe UI Light" charset="0"/>
              </a:defRPr>
            </a:lvl3pPr>
            <a:lvl4pPr marL="784338" indent="0">
              <a:lnSpc>
                <a:spcPct val="100000"/>
              </a:lnSpc>
              <a:spcBef>
                <a:spcPts val="1961"/>
              </a:spcBef>
              <a:buFontTx/>
              <a:buNone/>
              <a:defRPr>
                <a:latin typeface="Segoe UI Light" charset="0"/>
                <a:ea typeface="Segoe UI Light" charset="0"/>
                <a:cs typeface="Segoe UI Light" charset="0"/>
              </a:defRPr>
            </a:lvl4pPr>
            <a:lvl5pPr marL="1008435" indent="0">
              <a:lnSpc>
                <a:spcPct val="100000"/>
              </a:lnSpc>
              <a:spcBef>
                <a:spcPts val="1961"/>
              </a:spcBef>
              <a:buFontTx/>
              <a:buNone/>
              <a:defRPr>
                <a:latin typeface="Segoe UI Light" charset="0"/>
                <a:ea typeface="Segoe UI Light" charset="0"/>
                <a:cs typeface="Segoe UI Light" charset="0"/>
              </a:defRPr>
            </a:lvl5pPr>
          </a:lstStyle>
          <a:p>
            <a:pPr lvl="0"/>
            <a:r>
              <a:rPr lang="en-US"/>
              <a:t>Click to edit Master text styles</a:t>
            </a:r>
          </a:p>
          <a:p>
            <a:pPr lvl="1"/>
            <a:r>
              <a:rPr lang="en-US"/>
              <a:t>Second level</a:t>
            </a:r>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8" name="Title Placeholder 1"/>
          <p:cNvSpPr>
            <a:spLocks noGrp="1"/>
          </p:cNvSpPr>
          <p:nvPr>
            <p:ph type="title" hasCustomPrompt="1"/>
          </p:nvPr>
        </p:nvSpPr>
        <p:spPr>
          <a:xfrm>
            <a:off x="304800" y="4763"/>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23253145"/>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cSld name="Mission Critical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5" y="1690688"/>
            <a:ext cx="6751518" cy="4486829"/>
          </a:xfrm>
          <a:solidFill>
            <a:schemeClr val="bg1">
              <a:lumMod val="95000"/>
            </a:schemeClr>
          </a:solidFill>
          <a:ln w="63500">
            <a:solidFill>
              <a:schemeClr val="accent4"/>
            </a:solidFill>
            <a:miter lim="800000"/>
          </a:ln>
        </p:spPr>
        <p:txBody>
          <a:bodyPr wrap="square">
            <a:normAutofit/>
          </a:bodyPr>
          <a:lstStyle>
            <a:lvl1pPr marL="0" indent="0" defTabSz="365690">
              <a:lnSpc>
                <a:spcPct val="100000"/>
              </a:lnSpc>
              <a:spcBef>
                <a:spcPts val="0"/>
              </a:spcBef>
              <a:buClr>
                <a:schemeClr val="tx1"/>
              </a:buClr>
              <a:buFont typeface="Wingdings" pitchFamily="2" charset="2"/>
              <a:buNone/>
              <a:defRPr sz="1800" baseline="0">
                <a:solidFill>
                  <a:schemeClr val="tx1"/>
                </a:solidFill>
                <a:latin typeface="Consolas" panose="020B0609020204030204" pitchFamily="49" charset="0"/>
                <a:cs typeface="Consolas" panose="020B0609020204030204" pitchFamily="49" charset="0"/>
              </a:defRPr>
            </a:lvl1pPr>
            <a:lvl2pPr marL="365690" indent="0" defTabSz="365690">
              <a:lnSpc>
                <a:spcPct val="100000"/>
              </a:lnSpc>
              <a:spcBef>
                <a:spcPts val="0"/>
              </a:spcBef>
              <a:buNone/>
              <a:defRPr sz="1800">
                <a:latin typeface="Consolas" panose="020B0609020204030204" pitchFamily="49" charset="0"/>
                <a:cs typeface="Consolas" panose="020B0609020204030204" pitchFamily="49" charset="0"/>
              </a:defRPr>
            </a:lvl2pPr>
            <a:lvl3pPr marL="731379" indent="0" defTabSz="365690">
              <a:lnSpc>
                <a:spcPct val="100000"/>
              </a:lnSpc>
              <a:spcBef>
                <a:spcPts val="0"/>
              </a:spcBef>
              <a:buNone/>
              <a:tabLst/>
              <a:defRPr sz="1800">
                <a:latin typeface="Consolas" panose="020B0609020204030204" pitchFamily="49" charset="0"/>
                <a:cs typeface="Consolas" panose="020B0609020204030204" pitchFamily="49" charset="0"/>
              </a:defRPr>
            </a:lvl3pPr>
            <a:lvl4pPr marL="1097069" indent="0" defTabSz="365690">
              <a:lnSpc>
                <a:spcPct val="100000"/>
              </a:lnSpc>
              <a:spcBef>
                <a:spcPts val="0"/>
              </a:spcBef>
              <a:buNone/>
              <a:defRPr sz="1800">
                <a:latin typeface="Consolas" panose="020B0609020204030204" pitchFamily="49" charset="0"/>
                <a:cs typeface="Consolas" panose="020B0609020204030204" pitchFamily="49" charset="0"/>
              </a:defRPr>
            </a:lvl4pPr>
            <a:lvl5pPr marL="1462759" indent="0" defTabSz="365690">
              <a:lnSpc>
                <a:spcPct val="100000"/>
              </a:lnSpc>
              <a:spcBef>
                <a:spcPts val="0"/>
              </a:spcBef>
              <a:buNone/>
              <a:tabLst/>
              <a:defRPr sz="1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2"/>
          <p:cNvSpPr>
            <a:spLocks noGrp="1"/>
          </p:cNvSpPr>
          <p:nvPr>
            <p:ph type="body" sz="quarter" idx="13" hasCustomPrompt="1"/>
          </p:nvPr>
        </p:nvSpPr>
        <p:spPr>
          <a:xfrm>
            <a:off x="7415737" y="1690688"/>
            <a:ext cx="4508581" cy="4461231"/>
          </a:xfrm>
        </p:spPr>
        <p:txBody>
          <a:bodyPr/>
          <a:lstStyle>
            <a:lvl1pPr marL="0" indent="0">
              <a:lnSpc>
                <a:spcPct val="100000"/>
              </a:lnSpc>
              <a:spcBef>
                <a:spcPts val="1961"/>
              </a:spcBef>
              <a:buFontTx/>
              <a:buNone/>
              <a:defRPr lang="en-US" sz="2353" kern="1200" dirty="0" smtClean="0">
                <a:solidFill>
                  <a:schemeClr val="accent3"/>
                </a:solidFill>
                <a:latin typeface="Segoe UI Light" charset="0"/>
                <a:ea typeface="Segoe UI Light" charset="0"/>
                <a:cs typeface="Segoe UI Light" charset="0"/>
              </a:defRPr>
            </a:lvl1pPr>
            <a:lvl2pPr marL="336145" indent="0">
              <a:lnSpc>
                <a:spcPct val="100000"/>
              </a:lnSpc>
              <a:spcBef>
                <a:spcPts val="1961"/>
              </a:spcBef>
              <a:buFontTx/>
              <a:buNone/>
              <a:defRPr lang="en-US" sz="1921" b="0" kern="1200" dirty="0" smtClean="0">
                <a:solidFill>
                  <a:schemeClr val="tx1"/>
                </a:solidFill>
                <a:latin typeface="Segoe UI Light" charset="0"/>
                <a:ea typeface="Segoe UI Light" charset="0"/>
                <a:cs typeface="Segoe UI Light" charset="0"/>
              </a:defRPr>
            </a:lvl2pPr>
            <a:lvl3pPr marL="560241" indent="0">
              <a:lnSpc>
                <a:spcPct val="100000"/>
              </a:lnSpc>
              <a:spcBef>
                <a:spcPts val="1961"/>
              </a:spcBef>
              <a:buFontTx/>
              <a:buNone/>
              <a:defRPr/>
            </a:lvl3pPr>
            <a:lvl4pPr marL="784338" indent="0">
              <a:lnSpc>
                <a:spcPct val="100000"/>
              </a:lnSpc>
              <a:spcBef>
                <a:spcPts val="1961"/>
              </a:spcBef>
              <a:buFontTx/>
              <a:buNone/>
              <a:defRPr/>
            </a:lvl4pPr>
            <a:lvl5pPr marL="1008435" indent="0">
              <a:lnSpc>
                <a:spcPct val="100000"/>
              </a:lnSpc>
              <a:spcBef>
                <a:spcPts val="1961"/>
              </a:spcBef>
              <a:buFontTx/>
              <a:buNone/>
              <a:defRPr/>
            </a:lvl5pPr>
          </a:lstStyle>
          <a:p>
            <a:pPr marL="0" lvl="0" indent="0" algn="l" defTabSz="913505" rtl="0" fontAlgn="base">
              <a:lnSpc>
                <a:spcPct val="100000"/>
              </a:lnSpc>
              <a:spcBef>
                <a:spcPts val="1200"/>
              </a:spcBef>
              <a:spcAft>
                <a:spcPts val="1176"/>
              </a:spcAft>
              <a:buClr>
                <a:schemeClr val="tx1"/>
              </a:buClr>
              <a:buSzPct val="90000"/>
              <a:buFont typeface="Wingdings" pitchFamily="2" charset="2"/>
              <a:buNone/>
            </a:pPr>
            <a:r>
              <a:rPr lang="en-US" dirty="0"/>
              <a:t>Click to edit Master text styles</a:t>
            </a:r>
          </a:p>
          <a:p>
            <a:pPr marL="0" lvl="1" indent="0" algn="l" defTabSz="913505" rtl="0" fontAlgn="base">
              <a:lnSpc>
                <a:spcPct val="100000"/>
              </a:lnSpc>
              <a:spcBef>
                <a:spcPts val="600"/>
              </a:spcBef>
              <a:spcAft>
                <a:spcPts val="1176"/>
              </a:spcAft>
              <a:buSzPct val="90000"/>
              <a:buFont typeface="Arial" charset="0"/>
              <a:buNone/>
            </a:pPr>
            <a:r>
              <a:rPr lang="en-US" dirty="0"/>
              <a:t>Second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9"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Tree>
    <p:extLst>
      <p:ext uri="{BB962C8B-B14F-4D97-AF65-F5344CB8AC3E}">
        <p14:creationId xmlns:p14="http://schemas.microsoft.com/office/powerpoint/2010/main" val="3133288643"/>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7957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2.jp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slideLayout" Target="../slideLayouts/slideLayout42.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34" Type="http://schemas.openxmlformats.org/officeDocument/2006/relationships/theme" Target="../theme/theme3.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slideLayout" Target="../slideLayouts/slideLayout41.xml"/><Relationship Id="rId33" Type="http://schemas.openxmlformats.org/officeDocument/2006/relationships/slideLayout" Target="../slideLayouts/slideLayout49.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29" Type="http://schemas.openxmlformats.org/officeDocument/2006/relationships/slideLayout" Target="../slideLayouts/slideLayout45.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32" Type="http://schemas.openxmlformats.org/officeDocument/2006/relationships/slideLayout" Target="../slideLayouts/slideLayout48.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28" Type="http://schemas.openxmlformats.org/officeDocument/2006/relationships/slideLayout" Target="../slideLayouts/slideLayout44.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31" Type="http://schemas.openxmlformats.org/officeDocument/2006/relationships/slideLayout" Target="../slideLayouts/slideLayout47.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 Id="rId27" Type="http://schemas.openxmlformats.org/officeDocument/2006/relationships/slideLayout" Target="../slideLayouts/slideLayout43.xml"/><Relationship Id="rId30" Type="http://schemas.openxmlformats.org/officeDocument/2006/relationships/slideLayout" Target="../slideLayouts/slideLayout46.xml"/><Relationship Id="rId35" Type="http://schemas.openxmlformats.org/officeDocument/2006/relationships/image" Target="../media/image3.png"/><Relationship Id="rId8"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52.xml"/><Relationship Id="rId7" Type="http://schemas.openxmlformats.org/officeDocument/2006/relationships/theme" Target="../theme/theme4.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5" Type="http://schemas.openxmlformats.org/officeDocument/2006/relationships/slideLayout" Target="../slideLayouts/slideLayout54.xml"/><Relationship Id="rId4"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8.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theme" Target="../theme/theme5.xml"/><Relationship Id="rId5" Type="http://schemas.openxmlformats.org/officeDocument/2006/relationships/slideLayout" Target="../slideLayouts/slideLayout60.xml"/><Relationship Id="rId4" Type="http://schemas.openxmlformats.org/officeDocument/2006/relationships/slideLayout" Target="../slideLayouts/slideLayout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theme" Target="../theme/theme6.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18" Type="http://schemas.openxmlformats.org/officeDocument/2006/relationships/slideLayout" Target="../slideLayouts/slideLayout89.xml"/><Relationship Id="rId26" Type="http://schemas.openxmlformats.org/officeDocument/2006/relationships/slideLayout" Target="../slideLayouts/slideLayout97.xml"/><Relationship Id="rId3" Type="http://schemas.openxmlformats.org/officeDocument/2006/relationships/slideLayout" Target="../slideLayouts/slideLayout74.xml"/><Relationship Id="rId21" Type="http://schemas.openxmlformats.org/officeDocument/2006/relationships/slideLayout" Target="../slideLayouts/slideLayout92.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slideLayout" Target="../slideLayouts/slideLayout88.xml"/><Relationship Id="rId25" Type="http://schemas.openxmlformats.org/officeDocument/2006/relationships/slideLayout" Target="../slideLayouts/slideLayout96.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20" Type="http://schemas.openxmlformats.org/officeDocument/2006/relationships/slideLayout" Target="../slideLayouts/slideLayout91.xml"/><Relationship Id="rId29" Type="http://schemas.openxmlformats.org/officeDocument/2006/relationships/slideLayout" Target="../slideLayouts/slideLayout100.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24" Type="http://schemas.openxmlformats.org/officeDocument/2006/relationships/slideLayout" Target="../slideLayouts/slideLayout95.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23" Type="http://schemas.openxmlformats.org/officeDocument/2006/relationships/slideLayout" Target="../slideLayouts/slideLayout94.xml"/><Relationship Id="rId28" Type="http://schemas.openxmlformats.org/officeDocument/2006/relationships/slideLayout" Target="../slideLayouts/slideLayout99.xml"/><Relationship Id="rId10" Type="http://schemas.openxmlformats.org/officeDocument/2006/relationships/slideLayout" Target="../slideLayouts/slideLayout81.xml"/><Relationship Id="rId19" Type="http://schemas.openxmlformats.org/officeDocument/2006/relationships/slideLayout" Target="../slideLayouts/slideLayout90.xml"/><Relationship Id="rId31" Type="http://schemas.openxmlformats.org/officeDocument/2006/relationships/theme" Target="../theme/theme7.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 Id="rId22" Type="http://schemas.openxmlformats.org/officeDocument/2006/relationships/slideLayout" Target="../slideLayouts/slideLayout93.xml"/><Relationship Id="rId27" Type="http://schemas.openxmlformats.org/officeDocument/2006/relationships/slideLayout" Target="../slideLayouts/slideLayout98.xml"/><Relationship Id="rId30" Type="http://schemas.openxmlformats.org/officeDocument/2006/relationships/slideLayout" Target="../slideLayouts/slideLayout10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5" Type="http://schemas.openxmlformats.org/officeDocument/2006/relationships/slideLayout" Target="../slideLayouts/slideLayout106.xml"/><Relationship Id="rId10" Type="http://schemas.openxmlformats.org/officeDocument/2006/relationships/theme" Target="../theme/theme8.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defRPr>
            </a:lvl1pPr>
          </a:lstStyle>
          <a:p>
            <a:fld id="{DF1B7059-9994-452B-97D3-B9424BDCF679}" type="datetimeFigureOut">
              <a:rPr lang="en-US" smtClean="0"/>
              <a:pPr/>
              <a:t>1/24/2023</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defRPr>
            </a:lvl1pPr>
          </a:lstStyle>
          <a:p>
            <a:fld id="{CC077DB7-DE37-4EA7-B5C7-4FE1B440C5DB}" type="slidenum">
              <a:rPr lang="en-US" smtClean="0"/>
              <a:pPr/>
              <a:t>‹#›</a:t>
            </a:fld>
            <a:endParaRPr lang="en-US" dirty="0"/>
          </a:p>
        </p:txBody>
      </p:sp>
    </p:spTree>
    <p:extLst>
      <p:ext uri="{BB962C8B-B14F-4D97-AF65-F5344CB8AC3E}">
        <p14:creationId xmlns:p14="http://schemas.microsoft.com/office/powerpoint/2010/main" val="21701774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987552"/>
            <a:ext cx="10972800" cy="579438"/>
          </a:xfrm>
          <a:prstGeom prst="rect">
            <a:avLst/>
          </a:prstGeom>
        </p:spPr>
        <p:txBody>
          <a:bodyPr vert="horz" lIns="91440" tIns="45720" rIns="91440" bIns="45720" rtlCol="0" anchor="ctr">
            <a:normAutofit/>
          </a:bodyPr>
          <a:lstStyle/>
          <a:p>
            <a:br>
              <a:rPr lang="en-US" dirty="0"/>
            </a:br>
            <a:r>
              <a:rPr lang="en-US" dirty="0"/>
              <a:t>CLICK TO EDIT MASTER TITLESTYLE</a:t>
            </a:r>
            <a:br>
              <a:rPr lang="en-US" dirty="0"/>
            </a:br>
            <a:endParaRPr lang="en-US" dirty="0"/>
          </a:p>
        </p:txBody>
      </p:sp>
      <p:sp>
        <p:nvSpPr>
          <p:cNvPr id="3" name="Text Placeholder 2"/>
          <p:cNvSpPr>
            <a:spLocks noGrp="1"/>
          </p:cNvSpPr>
          <p:nvPr>
            <p:ph type="body" idx="1"/>
          </p:nvPr>
        </p:nvSpPr>
        <p:spPr>
          <a:xfrm>
            <a:off x="609600" y="185623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2D3D2-6189-400B-82D9-86A4E7F0A979}" type="datetime1">
              <a:rPr lang="en-US" smtClean="0">
                <a:solidFill>
                  <a:prstClr val="black">
                    <a:tint val="75000"/>
                  </a:prstClr>
                </a:solidFill>
              </a:rPr>
              <a:pPr/>
              <a:t>1/24/2023</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prstClr val="black">
                    <a:tint val="75000"/>
                  </a:prstClr>
                </a:solidFill>
              </a:rPr>
              <a:t>1</a:t>
            </a:r>
          </a:p>
        </p:txBody>
      </p:sp>
    </p:spTree>
    <p:extLst>
      <p:ext uri="{BB962C8B-B14F-4D97-AF65-F5344CB8AC3E}">
        <p14:creationId xmlns:p14="http://schemas.microsoft.com/office/powerpoint/2010/main" val="45444726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9" r:id="rId3"/>
  </p:sldLayoutIdLst>
  <p:hf hdr="0" ftr="0" dt="0"/>
  <p:txStyles>
    <p:titleStyle>
      <a:lvl1pPr algn="l" defTabSz="914400" rtl="0" eaLnBrk="1" latinLnBrk="0" hangingPunct="1">
        <a:spcBef>
          <a:spcPct val="0"/>
        </a:spcBef>
        <a:buNone/>
        <a:defRPr sz="4000" b="1" kern="1200" baseline="0">
          <a:solidFill>
            <a:srgbClr val="4F2683"/>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3200" b="1" kern="1200">
          <a:solidFill>
            <a:srgbClr val="474D4F"/>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b="1" kern="1200">
          <a:solidFill>
            <a:srgbClr val="4F2683"/>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b="1" kern="1200">
          <a:solidFill>
            <a:srgbClr val="8DC63F"/>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247CF2-0778-BA41-B16A-74AFCF6AB3B8}"/>
              </a:ext>
            </a:extLst>
          </p:cNvPr>
          <p:cNvSpPr>
            <a:spLocks noGrp="1"/>
          </p:cNvSpPr>
          <p:nvPr>
            <p:ph type="title"/>
          </p:nvPr>
        </p:nvSpPr>
        <p:spPr>
          <a:xfrm>
            <a:off x="838201" y="365126"/>
            <a:ext cx="10515600" cy="799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53035-D35F-A043-90CF-5B66E296C384}"/>
              </a:ext>
            </a:extLst>
          </p:cNvPr>
          <p:cNvSpPr>
            <a:spLocks noGrp="1"/>
          </p:cNvSpPr>
          <p:nvPr>
            <p:ph type="body" idx="1"/>
          </p:nvPr>
        </p:nvSpPr>
        <p:spPr>
          <a:xfrm>
            <a:off x="838201" y="1289249"/>
            <a:ext cx="10515599" cy="4887716"/>
          </a:xfrm>
          <a:prstGeom prst="rect">
            <a:avLst/>
          </a:prstGeom>
        </p:spPr>
        <p:txBody>
          <a:bodyPr vert="horz" lIns="91440" tIns="45720" rIns="91440" bIns="45720" rtlCol="0">
            <a:normAutofit/>
          </a:bodyPr>
          <a:lstStyle/>
          <a:p>
            <a:pPr marL="228597" lvl="0" indent="-228597" algn="l" defTabSz="914389" rtl="0" eaLnBrk="1" latinLnBrk="0" hangingPunct="1">
              <a:lnSpc>
                <a:spcPct val="90000"/>
              </a:lnSpc>
              <a:spcBef>
                <a:spcPts val="1000"/>
              </a:spcBef>
              <a:buFontTx/>
              <a:buBlip>
                <a:blip r:embed="rId35"/>
              </a:buBlip>
            </a:pPr>
            <a:r>
              <a:rPr lang="en-US"/>
              <a:t>Click to edit Master text styles</a:t>
            </a:r>
          </a:p>
          <a:p>
            <a:pPr marL="685791" lvl="1" indent="-228597" algn="l" defTabSz="914389" rtl="0" eaLnBrk="1" latinLnBrk="0" hangingPunct="1">
              <a:lnSpc>
                <a:spcPct val="90000"/>
              </a:lnSpc>
              <a:spcBef>
                <a:spcPts val="500"/>
              </a:spcBef>
              <a:buClr>
                <a:schemeClr val="accent4"/>
              </a:buClr>
              <a:buFont typeface="Arial" panose="020B0604020202020204" pitchFamily="34" charset="0"/>
              <a:buChar char="•"/>
            </a:pPr>
            <a:r>
              <a:rPr lang="en-US"/>
              <a:t>Second level</a:t>
            </a:r>
          </a:p>
          <a:p>
            <a:pPr marL="1142986" lvl="2" indent="-228597" algn="l" defTabSz="914389" rtl="0" eaLnBrk="1" latinLnBrk="0" hangingPunct="1">
              <a:lnSpc>
                <a:spcPct val="90000"/>
              </a:lnSpc>
              <a:spcBef>
                <a:spcPts val="500"/>
              </a:spcBef>
              <a:buClr>
                <a:srgbClr val="FFC000"/>
              </a:buClr>
              <a:buFont typeface="Courier New" panose="02070309020205020404" pitchFamily="49" charset="0"/>
              <a:buChar char="o"/>
            </a:pPr>
            <a:r>
              <a:rPr lang="en-US"/>
              <a:t>Third level</a:t>
            </a:r>
          </a:p>
          <a:p>
            <a:pPr marL="1600180" lvl="3" indent="-228597" algn="l" defTabSz="914389" rtl="0" eaLnBrk="1" latinLnBrk="0" hangingPunct="1">
              <a:lnSpc>
                <a:spcPct val="90000"/>
              </a:lnSpc>
              <a:spcBef>
                <a:spcPts val="500"/>
              </a:spcBef>
              <a:buClr>
                <a:schemeClr val="accent4"/>
              </a:buClr>
              <a:buFont typeface="Wingdings" panose="05000000000000000000" pitchFamily="2" charset="2"/>
              <a:buChar char="§"/>
            </a:pPr>
            <a:r>
              <a:rPr lang="en-US"/>
              <a:t>Fourth level</a:t>
            </a:r>
          </a:p>
          <a:p>
            <a:pPr marL="2057374" lvl="4" indent="-228597" algn="l" defTabSz="914389" rtl="0" eaLnBrk="1" latinLnBrk="0" hangingPunct="1">
              <a:lnSpc>
                <a:spcPct val="90000"/>
              </a:lnSpc>
              <a:spcBef>
                <a:spcPts val="500"/>
              </a:spcBef>
              <a:buClr>
                <a:srgbClr val="FFC000"/>
              </a:buClr>
              <a:buFont typeface="Arial" panose="020B0604020202020204" pitchFamily="34" charset="0"/>
              <a:buChar char="•"/>
            </a:pPr>
            <a:r>
              <a:rPr lang="en-US"/>
              <a:t>Fifth level</a:t>
            </a:r>
          </a:p>
        </p:txBody>
      </p:sp>
      <p:sp>
        <p:nvSpPr>
          <p:cNvPr id="5" name="Footer Placeholder 4">
            <a:extLst>
              <a:ext uri="{FF2B5EF4-FFF2-40B4-BE49-F238E27FC236}">
                <a16:creationId xmlns:a16="http://schemas.microsoft.com/office/drawing/2014/main" id="{AEC90462-BEE9-824D-910D-CEC552C688DB}"/>
              </a:ext>
            </a:extLst>
          </p:cNvPr>
          <p:cNvSpPr>
            <a:spLocks noGrp="1"/>
          </p:cNvSpPr>
          <p:nvPr>
            <p:ph type="ftr" sz="quarter" idx="3"/>
          </p:nvPr>
        </p:nvSpPr>
        <p:spPr>
          <a:xfrm>
            <a:off x="838200" y="6356351"/>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25A4DB-61A5-F04E-A4DE-64D26C501DD2}"/>
              </a:ext>
            </a:extLst>
          </p:cNvPr>
          <p:cNvSpPr>
            <a:spLocks noGrp="1"/>
          </p:cNvSpPr>
          <p:nvPr>
            <p:ph type="sldNum" sz="quarter" idx="4"/>
          </p:nvPr>
        </p:nvSpPr>
        <p:spPr>
          <a:xfrm>
            <a:off x="10857186" y="6356351"/>
            <a:ext cx="496614" cy="365125"/>
          </a:xfrm>
          <a:prstGeom prst="rect">
            <a:avLst/>
          </a:prstGeom>
        </p:spPr>
        <p:txBody>
          <a:bodyPr vert="horz" lIns="91440" tIns="45720" rIns="91440" bIns="45720" rtlCol="0" anchor="ctr"/>
          <a:lstStyle>
            <a:lvl1pPr algn="r">
              <a:defRPr sz="1000">
                <a:solidFill>
                  <a:schemeClr val="accent3"/>
                </a:solidFill>
              </a:defRPr>
            </a:lvl1pPr>
          </a:lstStyle>
          <a:p>
            <a:fld id="{3F38F04D-CF8C-FA49-B256-3C6C7BE473BD}" type="slidenum">
              <a:rPr lang="en-US" smtClean="0"/>
              <a:pPr/>
              <a:t>‹#›</a:t>
            </a:fld>
            <a:endParaRPr lang="en-US"/>
          </a:p>
        </p:txBody>
      </p:sp>
      <p:cxnSp>
        <p:nvCxnSpPr>
          <p:cNvPr id="9" name="Straight Connector 8">
            <a:extLst>
              <a:ext uri="{FF2B5EF4-FFF2-40B4-BE49-F238E27FC236}">
                <a16:creationId xmlns:a16="http://schemas.microsoft.com/office/drawing/2014/main" id="{9F6181F1-9B27-9746-B266-C90D71F08EFD}"/>
              </a:ext>
            </a:extLst>
          </p:cNvPr>
          <p:cNvCxnSpPr/>
          <p:nvPr userDrawn="1"/>
        </p:nvCxnSpPr>
        <p:spPr>
          <a:xfrm>
            <a:off x="11353800" y="6356351"/>
            <a:ext cx="0" cy="36512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7218327"/>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 id="2147483772" r:id="rId25"/>
    <p:sldLayoutId id="2147483773" r:id="rId26"/>
    <p:sldLayoutId id="2147483774" r:id="rId27"/>
    <p:sldLayoutId id="2147483775" r:id="rId28"/>
    <p:sldLayoutId id="2147483776" r:id="rId29"/>
    <p:sldLayoutId id="2147483777" r:id="rId30"/>
    <p:sldLayoutId id="2147483778" r:id="rId31"/>
    <p:sldLayoutId id="2147483779" r:id="rId32"/>
    <p:sldLayoutId id="2147483799" r:id="rId33"/>
  </p:sldLayoutIdLst>
  <p:hf hdr="0" ftr="0" dt="0"/>
  <p:txStyles>
    <p:titleStyle>
      <a:lvl1pPr algn="l" defTabSz="914389" rtl="0" eaLnBrk="1" latinLnBrk="0" hangingPunct="1">
        <a:lnSpc>
          <a:spcPct val="90000"/>
        </a:lnSpc>
        <a:spcBef>
          <a:spcPct val="0"/>
        </a:spcBef>
        <a:buNone/>
        <a:defRPr sz="4000" b="0" kern="1200">
          <a:solidFill>
            <a:schemeClr val="tx1"/>
          </a:solidFill>
          <a:latin typeface="+mn-lt"/>
          <a:ea typeface="+mj-ea"/>
          <a:cs typeface="+mj-cs"/>
        </a:defRPr>
      </a:lvl1pPr>
    </p:titleStyle>
    <p:bodyStyle>
      <a:lvl1pPr marL="228597" indent="-228597" algn="l" defTabSz="914389" rtl="0" eaLnBrk="1" latinLnBrk="0" hangingPunct="1">
        <a:lnSpc>
          <a:spcPct val="90000"/>
        </a:lnSpc>
        <a:spcBef>
          <a:spcPts val="1000"/>
        </a:spcBef>
        <a:buFont typeface="Arial" panose="020B0604020202020204" pitchFamily="34" charset="0"/>
        <a:buChar char="•"/>
        <a:defRPr lang="en-US" sz="2800" kern="1200" dirty="0" smtClean="0">
          <a:solidFill>
            <a:schemeClr val="tx1"/>
          </a:solidFill>
          <a:latin typeface="+mj-lt"/>
          <a:ea typeface="+mn-ea"/>
          <a:cs typeface="+mn-cs"/>
        </a:defRPr>
      </a:lvl1pPr>
      <a:lvl2pPr marL="685791" indent="-228597" algn="l" defTabSz="914389" rtl="0" eaLnBrk="1" latinLnBrk="0" hangingPunct="1">
        <a:lnSpc>
          <a:spcPct val="90000"/>
        </a:lnSpc>
        <a:spcBef>
          <a:spcPts val="500"/>
        </a:spcBef>
        <a:buFont typeface="Arial" panose="020B0604020202020204" pitchFamily="34" charset="0"/>
        <a:buChar char="•"/>
        <a:defRPr lang="en-US" sz="2400" kern="1200" dirty="0" smtClean="0">
          <a:solidFill>
            <a:schemeClr val="tx1"/>
          </a:solidFill>
          <a:latin typeface="+mj-lt"/>
          <a:ea typeface="+mn-ea"/>
          <a:cs typeface="+mn-cs"/>
        </a:defRPr>
      </a:lvl2pPr>
      <a:lvl3pPr marL="1142986"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3pPr>
      <a:lvl4pPr marL="1600180" indent="-228597" algn="l" defTabSz="914389" rtl="0" eaLnBrk="1" latinLnBrk="0" hangingPunct="1">
        <a:lnSpc>
          <a:spcPct val="90000"/>
        </a:lnSpc>
        <a:spcBef>
          <a:spcPts val="500"/>
        </a:spcBef>
        <a:buFont typeface="Arial" panose="020B0604020202020204" pitchFamily="34" charset="0"/>
        <a:buChar char="•"/>
        <a:defRPr lang="en-US" sz="2000" kern="1200" dirty="0" smtClean="0">
          <a:solidFill>
            <a:schemeClr val="tx1"/>
          </a:solidFill>
          <a:latin typeface="+mj-lt"/>
          <a:ea typeface="+mn-ea"/>
          <a:cs typeface="+mn-cs"/>
        </a:defRPr>
      </a:lvl4pPr>
      <a:lvl5pPr marL="2057374" indent="-228597" algn="l" defTabSz="914389" rtl="0" eaLnBrk="1" latinLnBrk="0" hangingPunct="1">
        <a:lnSpc>
          <a:spcPct val="90000"/>
        </a:lnSpc>
        <a:spcBef>
          <a:spcPts val="500"/>
        </a:spcBef>
        <a:buFont typeface="Arial" panose="020B0604020202020204" pitchFamily="34" charset="0"/>
        <a:buChar char="•"/>
        <a:defRPr lang="en-US" sz="2000" kern="1200" dirty="0">
          <a:solidFill>
            <a:schemeClr val="tx1"/>
          </a:solidFill>
          <a:latin typeface="+mj-lt"/>
          <a:ea typeface="+mn-ea"/>
          <a:cs typeface="+mn-cs"/>
        </a:defRPr>
      </a:lvl5pPr>
      <a:lvl6pPr marL="2514569"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64"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58"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52" indent="-228597" algn="l" defTabSz="91438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9" rtl="0" eaLnBrk="1" latinLnBrk="0" hangingPunct="1">
        <a:defRPr sz="1800" kern="1200">
          <a:solidFill>
            <a:schemeClr val="tx1"/>
          </a:solidFill>
          <a:latin typeface="+mn-lt"/>
          <a:ea typeface="+mn-ea"/>
          <a:cs typeface="+mn-cs"/>
        </a:defRPr>
      </a:lvl1pPr>
      <a:lvl2pPr marL="457194" algn="l" defTabSz="914389" rtl="0" eaLnBrk="1" latinLnBrk="0" hangingPunct="1">
        <a:defRPr sz="1800" kern="1200">
          <a:solidFill>
            <a:schemeClr val="tx1"/>
          </a:solidFill>
          <a:latin typeface="+mn-lt"/>
          <a:ea typeface="+mn-ea"/>
          <a:cs typeface="+mn-cs"/>
        </a:defRPr>
      </a:lvl2pPr>
      <a:lvl3pPr marL="914389" algn="l" defTabSz="914389" rtl="0" eaLnBrk="1" latinLnBrk="0" hangingPunct="1">
        <a:defRPr sz="1800" kern="1200">
          <a:solidFill>
            <a:schemeClr val="tx1"/>
          </a:solidFill>
          <a:latin typeface="+mn-lt"/>
          <a:ea typeface="+mn-ea"/>
          <a:cs typeface="+mn-cs"/>
        </a:defRPr>
      </a:lvl3pPr>
      <a:lvl4pPr marL="1371583" algn="l" defTabSz="914389" rtl="0" eaLnBrk="1" latinLnBrk="0" hangingPunct="1">
        <a:defRPr sz="1800" kern="1200">
          <a:solidFill>
            <a:schemeClr val="tx1"/>
          </a:solidFill>
          <a:latin typeface="+mn-lt"/>
          <a:ea typeface="+mn-ea"/>
          <a:cs typeface="+mn-cs"/>
        </a:defRPr>
      </a:lvl4pPr>
      <a:lvl5pPr marL="1828777" algn="l" defTabSz="914389" rtl="0" eaLnBrk="1" latinLnBrk="0" hangingPunct="1">
        <a:defRPr sz="1800" kern="1200">
          <a:solidFill>
            <a:schemeClr val="tx1"/>
          </a:solidFill>
          <a:latin typeface="+mn-lt"/>
          <a:ea typeface="+mn-ea"/>
          <a:cs typeface="+mn-cs"/>
        </a:defRPr>
      </a:lvl5pPr>
      <a:lvl6pPr marL="2285971" algn="l" defTabSz="914389" rtl="0" eaLnBrk="1" latinLnBrk="0" hangingPunct="1">
        <a:defRPr sz="1800" kern="1200">
          <a:solidFill>
            <a:schemeClr val="tx1"/>
          </a:solidFill>
          <a:latin typeface="+mn-lt"/>
          <a:ea typeface="+mn-ea"/>
          <a:cs typeface="+mn-cs"/>
        </a:defRPr>
      </a:lvl6pPr>
      <a:lvl7pPr marL="2743167" algn="l" defTabSz="914389" rtl="0" eaLnBrk="1" latinLnBrk="0" hangingPunct="1">
        <a:defRPr sz="1800" kern="1200">
          <a:solidFill>
            <a:schemeClr val="tx1"/>
          </a:solidFill>
          <a:latin typeface="+mn-lt"/>
          <a:ea typeface="+mn-ea"/>
          <a:cs typeface="+mn-cs"/>
        </a:defRPr>
      </a:lvl7pPr>
      <a:lvl8pPr marL="3200361" algn="l" defTabSz="914389" rtl="0" eaLnBrk="1" latinLnBrk="0" hangingPunct="1">
        <a:defRPr sz="1800" kern="1200">
          <a:solidFill>
            <a:schemeClr val="tx1"/>
          </a:solidFill>
          <a:latin typeface="+mn-lt"/>
          <a:ea typeface="+mn-ea"/>
          <a:cs typeface="+mn-cs"/>
        </a:defRPr>
      </a:lvl8pPr>
      <a:lvl9pPr marL="3657555" algn="l" defTabSz="914389"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762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838202"/>
            <a:ext cx="10972800" cy="5287963"/>
          </a:xfrm>
          <a:prstGeom prst="rect">
            <a:avLst/>
          </a:prstGeom>
        </p:spPr>
        <p:txBody>
          <a:bodyPr vert="horz" lIns="91440" tIns="45720" rIns="91440" bIns="45720" rtlCol="0">
            <a:norm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1680060" y="1220303"/>
            <a:ext cx="184731" cy="369332"/>
          </a:xfrm>
          <a:prstGeom prst="rect">
            <a:avLst/>
          </a:prstGeom>
          <a:noFill/>
        </p:spPr>
        <p:txBody>
          <a:bodyPr wrap="none" rtlCol="0">
            <a:spAutoFit/>
          </a:bodyPr>
          <a:lstStyle/>
          <a:p>
            <a:endParaRPr lang="en-US"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82357881"/>
      </p:ext>
    </p:extLst>
  </p:cSld>
  <p:clrMap bg1="lt1" tx1="dk1" bg2="lt2" tx2="dk2" accent1="accent1" accent2="accent2" accent3="accent3" accent4="accent4" accent5="accent5" accent6="accent6" hlink="hlink" folHlink="folHlink"/>
  <p:sldLayoutIdLst>
    <p:sldLayoutId id="2147483781" r:id="rId1"/>
    <p:sldLayoutId id="2147483783" r:id="rId2"/>
    <p:sldLayoutId id="2147483784" r:id="rId3"/>
    <p:sldLayoutId id="2147483785" r:id="rId4"/>
    <p:sldLayoutId id="2147483786" r:id="rId5"/>
    <p:sldLayoutId id="2147483787" r:id="rId6"/>
  </p:sldLayoutIdLst>
  <p:hf hdr="0" ftr="0" dt="0"/>
  <p:txStyles>
    <p:titleStyle>
      <a:lvl1pPr algn="l" defTabSz="457194" rtl="0" eaLnBrk="1" latinLnBrk="0" hangingPunct="1">
        <a:spcBef>
          <a:spcPct val="0"/>
        </a:spcBef>
        <a:buNone/>
        <a:defRPr sz="3600" kern="1200">
          <a:solidFill>
            <a:schemeClr val="accent1"/>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Wingdings" charset="2"/>
        <a:buChar char="§"/>
        <a:defRPr sz="3000" kern="1200">
          <a:solidFill>
            <a:schemeClr val="tx2"/>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Wingdings" charset="2"/>
        <a:buChar char="§"/>
        <a:defRPr sz="2600" kern="1200">
          <a:solidFill>
            <a:schemeClr val="tx2"/>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Wingdings" charset="2"/>
        <a:buChar char="§"/>
        <a:defRPr sz="2200" kern="1200">
          <a:solidFill>
            <a:schemeClr val="tx2"/>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Wingdings" charset="2"/>
        <a:buChar char="§"/>
        <a:defRPr sz="2000" kern="1200">
          <a:solidFill>
            <a:schemeClr val="tx2"/>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Wingdings" charset="2"/>
        <a:buChar char="§"/>
        <a:defRPr sz="1800" kern="1200">
          <a:solidFill>
            <a:schemeClr val="tx2"/>
          </a:solidFill>
          <a:latin typeface="Roboto" panose="02000000000000000000" pitchFamily="2" charset="0"/>
          <a:ea typeface="Roboto" panose="02000000000000000000" pitchFamily="2" charset="0"/>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224643"/>
            <a:ext cx="115824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2772910"/>
            <a:ext cx="10972800" cy="2942093"/>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125811361"/>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Lst>
  <p:txStyles>
    <p:titleStyle>
      <a:lvl1pPr algn="ctr" defTabSz="457194" rtl="0" eaLnBrk="1" latinLnBrk="0" hangingPunct="1">
        <a:spcBef>
          <a:spcPct val="0"/>
        </a:spcBef>
        <a:buNone/>
        <a:defRPr sz="4400" b="1" kern="1200" cap="all" baseline="0">
          <a:solidFill>
            <a:srgbClr val="3D156F"/>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Arial"/>
        <a:buNone/>
        <a:defRPr sz="2400" b="1" kern="1200" cap="none" baseline="0">
          <a:solidFill>
            <a:srgbClr val="7EBF36"/>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Arial"/>
        <a:buNone/>
        <a:defRPr sz="2000" kern="1200" baseline="0">
          <a:solidFill>
            <a:srgbClr val="3D156F"/>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Arial"/>
        <a:buNone/>
        <a:defRPr sz="1800" b="1" kern="1200" baseline="0">
          <a:solidFill>
            <a:srgbClr val="3D156F"/>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Arial"/>
        <a:buChar char="–"/>
        <a:defRPr sz="1400" kern="1200" baseline="0">
          <a:solidFill>
            <a:srgbClr val="3D156F"/>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Arial"/>
        <a:buChar char="»"/>
        <a:defRPr sz="2000" kern="1200">
          <a:solidFill>
            <a:schemeClr val="tx1"/>
          </a:solidFill>
          <a:latin typeface="+mn-lt"/>
          <a:ea typeface="+mn-ea"/>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317EF5-1FC3-49D4-99F3-3C6C642CE8C3}" type="datetimeFigureOut">
              <a:rPr lang="en-US" smtClean="0"/>
              <a:t>1/24/2023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DE957B-4120-49BE-99A7-E0EFC318AE90}" type="slidenum">
              <a:rPr lang="en-US" smtClean="0"/>
              <a:t>‹#›</a:t>
            </a:fld>
            <a:endParaRPr lang="en-US"/>
          </a:p>
        </p:txBody>
      </p:sp>
    </p:spTree>
    <p:extLst>
      <p:ext uri="{BB962C8B-B14F-4D97-AF65-F5344CB8AC3E}">
        <p14:creationId xmlns:p14="http://schemas.microsoft.com/office/powerpoint/2010/main" val="2386425191"/>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06" r:id="rId6"/>
    <p:sldLayoutId id="2147483807" r:id="rId7"/>
    <p:sldLayoutId id="2147483808" r:id="rId8"/>
    <p:sldLayoutId id="2147483809" r:id="rId9"/>
    <p:sldLayoutId id="2147483810" r:id="rId10"/>
    <p:sldLayoutId id="21474838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0"/>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1"/>
            <a:endParaRPr lang="en-US" dirty="0"/>
          </a:p>
        </p:txBody>
      </p:sp>
    </p:spTree>
    <p:extLst>
      <p:ext uri="{BB962C8B-B14F-4D97-AF65-F5344CB8AC3E}">
        <p14:creationId xmlns:p14="http://schemas.microsoft.com/office/powerpoint/2010/main" val="3786603832"/>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31" r:id="rId19"/>
    <p:sldLayoutId id="2147483832" r:id="rId20"/>
    <p:sldLayoutId id="2147483833" r:id="rId21"/>
    <p:sldLayoutId id="2147483834" r:id="rId22"/>
    <p:sldLayoutId id="2147483835" r:id="rId23"/>
    <p:sldLayoutId id="2147483836" r:id="rId24"/>
    <p:sldLayoutId id="2147483837" r:id="rId25"/>
    <p:sldLayoutId id="2147483838" r:id="rId26"/>
    <p:sldLayoutId id="2147483839" r:id="rId27"/>
    <p:sldLayoutId id="2147483840" r:id="rId28"/>
    <p:sldLayoutId id="2147483841" r:id="rId29"/>
    <p:sldLayoutId id="2147483842" r:id="rId30"/>
  </p:sldLayoutIdLst>
  <p:txStyles>
    <p:titleStyle>
      <a:lvl1pPr algn="l" defTabSz="914400" rtl="0" eaLnBrk="1" latinLnBrk="0" hangingPunct="1">
        <a:lnSpc>
          <a:spcPct val="90000"/>
        </a:lnSpc>
        <a:spcBef>
          <a:spcPct val="0"/>
        </a:spcBef>
        <a:buNone/>
        <a:defRPr sz="3200" kern="1200">
          <a:solidFill>
            <a:schemeClr val="accent1"/>
          </a:solidFill>
          <a:latin typeface="Segoe UI Light" charset="0"/>
          <a:ea typeface="Segoe UI Light" charset="0"/>
          <a:cs typeface="Segoe UI Light" charset="0"/>
        </a:defRPr>
      </a:lvl1pPr>
    </p:titleStyle>
    <p:bodyStyle>
      <a:lvl1pPr marL="228600" indent="-228600" algn="l" defTabSz="914400" rtl="0" eaLnBrk="1" latinLnBrk="0" hangingPunct="1">
        <a:lnSpc>
          <a:spcPct val="90000"/>
        </a:lnSpc>
        <a:spcBef>
          <a:spcPts val="1000"/>
        </a:spcBef>
        <a:buClr>
          <a:schemeClr val="accent1"/>
        </a:buClr>
        <a:buFont typeface="Wingdings" charset="2"/>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Clr>
          <a:schemeClr val="accent1"/>
        </a:buClr>
        <a:buFont typeface="Wingdings" charset="2"/>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marR="0" indent="-228600" algn="l" defTabSz="914400" rtl="0" eaLnBrk="1" fontAlgn="auto" latinLnBrk="0" hangingPunct="1">
        <a:lnSpc>
          <a:spcPct val="90000"/>
        </a:lnSpc>
        <a:spcBef>
          <a:spcPts val="500"/>
        </a:spcBef>
        <a:spcAft>
          <a:spcPts val="0"/>
        </a:spcAft>
        <a:buClr>
          <a:schemeClr val="accent1"/>
        </a:buClr>
        <a:buSzTx/>
        <a:buFont typeface="Wingdings" charset="2"/>
        <a:buChar char="§"/>
        <a:tabLst/>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1/24/2023</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713664482"/>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techcommunity.microsoft.com/t5/microsoft-learn-blog/bg-p/MicrosoftLearnBlog"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39.png"/></Relationships>
</file>

<file path=ppt/slides/_rels/slide17.xml.rels><?xml version="1.0" encoding="UTF-8" standalone="yes"?>
<Relationships xmlns="http://schemas.openxmlformats.org/package/2006/relationships"><Relationship Id="rId3" Type="http://schemas.openxmlformats.org/officeDocument/2006/relationships/hyperlink" Target="https://learn.microsoft.com/certifications/exams/sc-900/"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download.microsoft.com/download/9/4/B/94B5442E-0494-4B42-A5DC-8742E4254B09/BVW-Microsoft-US40548315.pdf"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hyperlink" Target="https://query.prod.cms.rt.microsoft.com/cms/api/am/binary/RE4FRd2" TargetMode="External"/><Relationship Id="rId4" Type="http://schemas.openxmlformats.org/officeDocument/2006/relationships/hyperlink" Target="https://certification.comptia.org/docs/default-source/downloadablefiles/hr-perceptions-of-it-training-and-certification.pdf"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hyperlink" Target="https://www.microsoft.com/learning/en-us/exam-70-463.aspx" TargetMode="External"/><Relationship Id="rId7" Type="http://schemas.openxmlformats.org/officeDocument/2006/relationships/hyperlink" Target="https://techcommunity.microsoft.com/t5/microsoft-learn-blog/new-beta-exams-az-303-and-az-304-for-azure-solutions-architects/ba-p/1469423" TargetMode="External"/><Relationship Id="rId2" Type="http://schemas.openxmlformats.org/officeDocument/2006/relationships/hyperlink" Target="https://borntolearn.mslearn.net/b/weblog/archive/2014/03/10/certification-update-sql-server-2014" TargetMode="External"/><Relationship Id="rId1" Type="http://schemas.openxmlformats.org/officeDocument/2006/relationships/slideLayout" Target="../slideLayouts/slideLayout12.xml"/><Relationship Id="rId6" Type="http://schemas.openxmlformats.org/officeDocument/2006/relationships/hyperlink" Target="https://docs.microsoft.com/en-us/certifications/exams/az-900" TargetMode="External"/><Relationship Id="rId5" Type="http://schemas.openxmlformats.org/officeDocument/2006/relationships/hyperlink" Target="https://docs.microsoft.com/en-us/certifications/posts/new-role-based-certification-and-training-is-here" TargetMode="External"/><Relationship Id="rId4" Type="http://schemas.openxmlformats.org/officeDocument/2006/relationships/hyperlink" Target="https://docs.microsoft.com/en-us/certifications/browse/"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jpeg"/><Relationship Id="rId1" Type="http://schemas.openxmlformats.org/officeDocument/2006/relationships/slideLayout" Target="../slideLayouts/slideLayout54.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48.xml"/><Relationship Id="rId5" Type="http://schemas.openxmlformats.org/officeDocument/2006/relationships/image" Target="../media/image43.jpeg"/><Relationship Id="rId4" Type="http://schemas.openxmlformats.org/officeDocument/2006/relationships/hyperlink" Target="https://www.thewallsproject.org/programs/futures_fund/"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5.xml"/><Relationship Id="rId1" Type="http://schemas.openxmlformats.org/officeDocument/2006/relationships/slideLayout" Target="../slideLayouts/slideLayout49.xml"/><Relationship Id="rId4" Type="http://schemas.openxmlformats.org/officeDocument/2006/relationships/image" Target="../media/image4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a pen and shading circles on a sheet">
            <a:extLst>
              <a:ext uri="{FF2B5EF4-FFF2-40B4-BE49-F238E27FC236}">
                <a16:creationId xmlns:a16="http://schemas.microsoft.com/office/drawing/2014/main" id="{29C46273-70C3-8109-0090-625BDAE1D243}"/>
              </a:ext>
            </a:extLst>
          </p:cNvPr>
          <p:cNvPicPr>
            <a:picLocks noChangeAspect="1"/>
          </p:cNvPicPr>
          <p:nvPr/>
        </p:nvPicPr>
        <p:blipFill rotWithShape="1">
          <a:blip r:embed="rId3">
            <a:alphaModFix amt="50000"/>
          </a:blip>
          <a:srcRect t="873" b="2560"/>
          <a:stretch/>
        </p:blipFill>
        <p:spPr>
          <a:xfrm>
            <a:off x="20" y="1"/>
            <a:ext cx="12191980" cy="6857999"/>
          </a:xfrm>
          <a:prstGeom prst="rect">
            <a:avLst/>
          </a:prstGeom>
        </p:spPr>
      </p:pic>
      <p:sp>
        <p:nvSpPr>
          <p:cNvPr id="2" name="Title 1">
            <a:extLst>
              <a:ext uri="{FF2B5EF4-FFF2-40B4-BE49-F238E27FC236}">
                <a16:creationId xmlns:a16="http://schemas.microsoft.com/office/drawing/2014/main" id="{C959E63C-C43A-44EC-9B5F-18A11B94D5E6}"/>
              </a:ext>
            </a:extLst>
          </p:cNvPr>
          <p:cNvSpPr>
            <a:spLocks noGrp="1"/>
          </p:cNvSpPr>
          <p:nvPr>
            <p:ph type="title"/>
          </p:nvPr>
        </p:nvSpPr>
        <p:spPr>
          <a:xfrm>
            <a:off x="1524000" y="1122362"/>
            <a:ext cx="9144000" cy="2900518"/>
          </a:xfrm>
        </p:spPr>
        <p:txBody>
          <a:bodyPr vert="horz" lIns="91440" tIns="45720" rIns="91440" bIns="45720" rtlCol="0" anchor="b">
            <a:noAutofit/>
          </a:bodyPr>
          <a:lstStyle/>
          <a:p>
            <a:pPr algn="ctr"/>
            <a:r>
              <a:rPr lang="en-US" sz="9600" b="1" dirty="0">
                <a:solidFill>
                  <a:srgbClr val="FFFFFF"/>
                </a:solidFill>
                <a:latin typeface="+mj-lt"/>
                <a:ea typeface="+mj-ea"/>
              </a:rPr>
              <a:t>Think Like a Certification Exam</a:t>
            </a:r>
          </a:p>
        </p:txBody>
      </p:sp>
      <p:sp>
        <p:nvSpPr>
          <p:cNvPr id="3" name="Subtitle 2">
            <a:extLst>
              <a:ext uri="{FF2B5EF4-FFF2-40B4-BE49-F238E27FC236}">
                <a16:creationId xmlns:a16="http://schemas.microsoft.com/office/drawing/2014/main" id="{BFDBADE6-1EFD-4B89-A134-C53973B64200}"/>
              </a:ext>
            </a:extLst>
          </p:cNvPr>
          <p:cNvSpPr>
            <a:spLocks noGrp="1"/>
          </p:cNvSpPr>
          <p:nvPr>
            <p:ph type="body" idx="1"/>
          </p:nvPr>
        </p:nvSpPr>
        <p:spPr>
          <a:xfrm>
            <a:off x="1524000" y="4159404"/>
            <a:ext cx="9144000" cy="1098395"/>
          </a:xfrm>
        </p:spPr>
        <p:txBody>
          <a:bodyPr vert="horz" lIns="91440" tIns="45720" rIns="91440" bIns="45720" rtlCol="0">
            <a:noAutofit/>
          </a:bodyPr>
          <a:lstStyle/>
          <a:p>
            <a:pPr algn="ctr"/>
            <a:r>
              <a:rPr lang="en-US" sz="3200" b="0" i="0" dirty="0">
                <a:solidFill>
                  <a:srgbClr val="FFFFFF"/>
                </a:solidFill>
                <a:effectLst/>
                <a:latin typeface="+mn-lt"/>
                <a:ea typeface="+mn-ea"/>
              </a:rPr>
              <a:t>#DataWeekender #ExamCram - 24th Jan 2023</a:t>
            </a:r>
          </a:p>
          <a:p>
            <a:pPr algn="ctr"/>
            <a:endParaRPr lang="en-US" sz="3200" dirty="0">
              <a:solidFill>
                <a:srgbClr val="FFFFFF"/>
              </a:solidFill>
              <a:latin typeface="+mn-lt"/>
              <a:ea typeface="+mn-ea"/>
            </a:endParaRPr>
          </a:p>
          <a:p>
            <a:pPr algn="ctr"/>
            <a:r>
              <a:rPr lang="en-US" sz="3200" dirty="0">
                <a:solidFill>
                  <a:srgbClr val="FFFFFF"/>
                </a:solidFill>
                <a:latin typeface="+mn-lt"/>
                <a:ea typeface="+mn-ea"/>
              </a:rPr>
              <a:t>William Assaf, Microsoft</a:t>
            </a:r>
          </a:p>
        </p:txBody>
      </p:sp>
    </p:spTree>
    <p:extLst>
      <p:ext uri="{BB962C8B-B14F-4D97-AF65-F5344CB8AC3E}">
        <p14:creationId xmlns:p14="http://schemas.microsoft.com/office/powerpoint/2010/main" val="125583618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Role-based certs have replaced older certs</a:t>
            </a:r>
          </a:p>
        </p:txBody>
      </p:sp>
      <p:sp>
        <p:nvSpPr>
          <p:cNvPr id="3" name="Content Placeholder 2"/>
          <p:cNvSpPr>
            <a:spLocks noGrp="1"/>
          </p:cNvSpPr>
          <p:nvPr>
            <p:ph idx="1"/>
          </p:nvPr>
        </p:nvSpPr>
        <p:spPr/>
        <p:txBody>
          <a:bodyPr>
            <a:normAutofit/>
          </a:bodyPr>
          <a:lstStyle/>
          <a:p>
            <a:pPr marL="0" indent="0">
              <a:buNone/>
            </a:pPr>
            <a:r>
              <a:rPr lang="en-US" sz="4000" dirty="0"/>
              <a:t>	</a:t>
            </a:r>
          </a:p>
        </p:txBody>
      </p:sp>
      <p:pic>
        <p:nvPicPr>
          <p:cNvPr id="5" name="Picture 4">
            <a:extLst>
              <a:ext uri="{FF2B5EF4-FFF2-40B4-BE49-F238E27FC236}">
                <a16:creationId xmlns:a16="http://schemas.microsoft.com/office/drawing/2014/main" id="{3F4EB388-7459-4FD2-B2FA-21FD06ED37E1}"/>
              </a:ext>
            </a:extLst>
          </p:cNvPr>
          <p:cNvPicPr>
            <a:picLocks noChangeAspect="1"/>
          </p:cNvPicPr>
          <p:nvPr/>
        </p:nvPicPr>
        <p:blipFill>
          <a:blip r:embed="rId3"/>
          <a:stretch>
            <a:fillRect/>
          </a:stretch>
        </p:blipFill>
        <p:spPr>
          <a:xfrm>
            <a:off x="0" y="0"/>
            <a:ext cx="12196822" cy="6858000"/>
          </a:xfrm>
          <a:prstGeom prst="rect">
            <a:avLst/>
          </a:prstGeom>
        </p:spPr>
      </p:pic>
    </p:spTree>
    <p:extLst>
      <p:ext uri="{BB962C8B-B14F-4D97-AF65-F5344CB8AC3E}">
        <p14:creationId xmlns:p14="http://schemas.microsoft.com/office/powerpoint/2010/main" val="3755933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192000" cy="762000"/>
          </a:xfrm>
        </p:spPr>
        <p:txBody>
          <a:bodyPr/>
          <a:lstStyle/>
          <a:p>
            <a:pPr algn="ctr"/>
            <a:r>
              <a:rPr lang="en-US" dirty="0"/>
              <a:t>Career Paths</a:t>
            </a:r>
          </a:p>
        </p:txBody>
      </p:sp>
      <p:sp>
        <p:nvSpPr>
          <p:cNvPr id="3" name="Content Placeholder 2"/>
          <p:cNvSpPr>
            <a:spLocks noGrp="1"/>
          </p:cNvSpPr>
          <p:nvPr>
            <p:ph idx="1"/>
          </p:nvPr>
        </p:nvSpPr>
        <p:spPr/>
        <p:txBody>
          <a:bodyPr>
            <a:normAutofit/>
          </a:bodyPr>
          <a:lstStyle/>
          <a:p>
            <a:pPr marL="0" indent="0">
              <a:buNone/>
            </a:pPr>
            <a:r>
              <a:rPr lang="en-US" sz="4000" dirty="0"/>
              <a:t>	</a:t>
            </a:r>
          </a:p>
        </p:txBody>
      </p:sp>
      <p:pic>
        <p:nvPicPr>
          <p:cNvPr id="5" name="Picture 4">
            <a:extLst>
              <a:ext uri="{FF2B5EF4-FFF2-40B4-BE49-F238E27FC236}">
                <a16:creationId xmlns:a16="http://schemas.microsoft.com/office/drawing/2014/main" id="{EA877864-BF65-F739-9858-EDADA1887232}"/>
              </a:ext>
            </a:extLst>
          </p:cNvPr>
          <p:cNvPicPr>
            <a:picLocks noChangeAspect="1"/>
          </p:cNvPicPr>
          <p:nvPr/>
        </p:nvPicPr>
        <p:blipFill>
          <a:blip r:embed="rId3"/>
          <a:stretch>
            <a:fillRect/>
          </a:stretch>
        </p:blipFill>
        <p:spPr>
          <a:xfrm>
            <a:off x="1205682" y="657063"/>
            <a:ext cx="9780636" cy="6200937"/>
          </a:xfrm>
          <a:prstGeom prst="rect">
            <a:avLst/>
          </a:prstGeom>
        </p:spPr>
      </p:pic>
    </p:spTree>
    <p:extLst>
      <p:ext uri="{BB962C8B-B14F-4D97-AF65-F5344CB8AC3E}">
        <p14:creationId xmlns:p14="http://schemas.microsoft.com/office/powerpoint/2010/main" val="2746587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Right Now? How?</a:t>
            </a:r>
          </a:p>
        </p:txBody>
      </p:sp>
      <p:sp>
        <p:nvSpPr>
          <p:cNvPr id="3" name="Content Placeholder 2"/>
          <p:cNvSpPr>
            <a:spLocks noGrp="1"/>
          </p:cNvSpPr>
          <p:nvPr>
            <p:ph idx="1"/>
          </p:nvPr>
        </p:nvSpPr>
        <p:spPr>
          <a:xfrm>
            <a:off x="711200" y="990603"/>
            <a:ext cx="10972800" cy="5710000"/>
          </a:xfrm>
        </p:spPr>
        <p:txBody>
          <a:bodyPr>
            <a:normAutofit/>
          </a:bodyPr>
          <a:lstStyle/>
          <a:p>
            <a:pPr marL="0" indent="0">
              <a:buNone/>
            </a:pPr>
            <a:r>
              <a:rPr lang="en-US" sz="4000" dirty="0"/>
              <a:t>Online Proctored Exams.</a:t>
            </a:r>
          </a:p>
        </p:txBody>
      </p:sp>
      <p:pic>
        <p:nvPicPr>
          <p:cNvPr id="6" name="Picture 5">
            <a:extLst>
              <a:ext uri="{FF2B5EF4-FFF2-40B4-BE49-F238E27FC236}">
                <a16:creationId xmlns:a16="http://schemas.microsoft.com/office/drawing/2014/main" id="{141A614E-A74B-4372-8402-184D986A3C34}"/>
              </a:ext>
            </a:extLst>
          </p:cNvPr>
          <p:cNvPicPr>
            <a:picLocks noChangeAspect="1"/>
          </p:cNvPicPr>
          <p:nvPr/>
        </p:nvPicPr>
        <p:blipFill>
          <a:blip r:embed="rId3"/>
          <a:stretch>
            <a:fillRect/>
          </a:stretch>
        </p:blipFill>
        <p:spPr>
          <a:xfrm>
            <a:off x="1232282" y="1516301"/>
            <a:ext cx="9727436" cy="5184302"/>
          </a:xfrm>
          <a:prstGeom prst="rect">
            <a:avLst/>
          </a:prstGeom>
        </p:spPr>
      </p:pic>
    </p:spTree>
    <p:extLst>
      <p:ext uri="{BB962C8B-B14F-4D97-AF65-F5344CB8AC3E}">
        <p14:creationId xmlns:p14="http://schemas.microsoft.com/office/powerpoint/2010/main" val="1309094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Beta Exams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13</a:t>
            </a:fld>
            <a:endParaRPr lang="en-US" dirty="0"/>
          </a:p>
        </p:txBody>
      </p:sp>
      <p:sp>
        <p:nvSpPr>
          <p:cNvPr id="6" name="Title 4"/>
          <p:cNvSpPr txBox="1">
            <a:spLocks/>
          </p:cNvSpPr>
          <p:nvPr/>
        </p:nvSpPr>
        <p:spPr>
          <a:xfrm>
            <a:off x="381674"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You can take new cert exams for new technology for significant discounts (not free any more, more like $20).</a:t>
            </a:r>
          </a:p>
          <a:p>
            <a:endParaRPr lang="en-US" sz="3600" b="0" dirty="0">
              <a:solidFill>
                <a:schemeClr val="tx1"/>
              </a:solidFill>
              <a:latin typeface="+mn-lt"/>
            </a:endParaRPr>
          </a:p>
          <a:p>
            <a:r>
              <a:rPr lang="en-US" sz="3600" b="0" dirty="0">
                <a:solidFill>
                  <a:schemeClr val="tx1"/>
                </a:solidFill>
                <a:latin typeface="+mn-lt"/>
              </a:rPr>
              <a:t>Follow the </a:t>
            </a:r>
            <a:r>
              <a:rPr lang="en-US" sz="3600" b="0" dirty="0">
                <a:solidFill>
                  <a:schemeClr val="tx1"/>
                </a:solidFill>
                <a:latin typeface="+mn-lt"/>
                <a:hlinkClick r:id="rId3"/>
              </a:rPr>
              <a:t>Microsoft Learn Blog</a:t>
            </a:r>
            <a:r>
              <a:rPr lang="en-US" sz="3600" b="0" dirty="0">
                <a:solidFill>
                  <a:schemeClr val="tx1"/>
                </a:solidFill>
                <a:latin typeface="+mn-lt"/>
              </a:rPr>
              <a:t> for Beta announcements.</a:t>
            </a:r>
          </a:p>
          <a:p>
            <a:endParaRPr lang="en-US" sz="3600" b="0" dirty="0">
              <a:solidFill>
                <a:schemeClr val="tx1"/>
              </a:solidFill>
              <a:latin typeface="+mn-lt"/>
            </a:endParaRPr>
          </a:p>
        </p:txBody>
      </p:sp>
    </p:spTree>
    <p:extLst>
      <p:ext uri="{BB962C8B-B14F-4D97-AF65-F5344CB8AC3E}">
        <p14:creationId xmlns:p14="http://schemas.microsoft.com/office/powerpoint/2010/main" val="355132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Certification renewal</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14</a:t>
            </a:fld>
            <a:endParaRPr lang="en-US" dirty="0"/>
          </a:p>
        </p:txBody>
      </p:sp>
      <p:sp>
        <p:nvSpPr>
          <p:cNvPr id="6" name="Title 4"/>
          <p:cNvSpPr txBox="1">
            <a:spLocks/>
          </p:cNvSpPr>
          <p:nvPr/>
        </p:nvSpPr>
        <p:spPr>
          <a:xfrm>
            <a:off x="452312" y="1698970"/>
            <a:ext cx="6304088" cy="3720409"/>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Some certs renew annually, with nothing but a free online self-paced assessment.</a:t>
            </a:r>
          </a:p>
          <a:p>
            <a:endParaRPr lang="en-US" sz="3600" b="0" dirty="0">
              <a:solidFill>
                <a:schemeClr val="tx1"/>
              </a:solidFill>
              <a:latin typeface="+mn-lt"/>
            </a:endParaRPr>
          </a:p>
          <a:p>
            <a:r>
              <a:rPr lang="en-US" sz="3600" b="0" dirty="0">
                <a:solidFill>
                  <a:schemeClr val="tx1"/>
                </a:solidFill>
                <a:latin typeface="+mn-lt"/>
              </a:rPr>
              <a:t>You can take the assessment multiple times to renew.</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pic>
        <p:nvPicPr>
          <p:cNvPr id="3" name="Picture 2">
            <a:extLst>
              <a:ext uri="{FF2B5EF4-FFF2-40B4-BE49-F238E27FC236}">
                <a16:creationId xmlns:a16="http://schemas.microsoft.com/office/drawing/2014/main" id="{79EFC3AC-F452-8353-FD71-704CA61BBF2D}"/>
              </a:ext>
            </a:extLst>
          </p:cNvPr>
          <p:cNvPicPr>
            <a:picLocks noChangeAspect="1"/>
          </p:cNvPicPr>
          <p:nvPr/>
        </p:nvPicPr>
        <p:blipFill>
          <a:blip r:embed="rId3"/>
          <a:stretch>
            <a:fillRect/>
          </a:stretch>
        </p:blipFill>
        <p:spPr>
          <a:xfrm>
            <a:off x="6869124" y="0"/>
            <a:ext cx="5322876" cy="6858000"/>
          </a:xfrm>
          <a:prstGeom prst="rect">
            <a:avLst/>
          </a:prstGeom>
        </p:spPr>
      </p:pic>
    </p:spTree>
    <p:extLst>
      <p:ext uri="{BB962C8B-B14F-4D97-AF65-F5344CB8AC3E}">
        <p14:creationId xmlns:p14="http://schemas.microsoft.com/office/powerpoint/2010/main" val="2415603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p:txBody>
          <a:bodyPr>
            <a:noAutofit/>
          </a:bodyPr>
          <a:lstStyle/>
          <a:p>
            <a:r>
              <a:rPr lang="en-US" sz="4000" dirty="0"/>
              <a:t>Review the domain of the exam. </a:t>
            </a:r>
          </a:p>
          <a:p>
            <a:pPr lvl="1"/>
            <a:r>
              <a:rPr lang="en-US" sz="4000" dirty="0"/>
              <a:t>Each exam comes with a study guide of the skills covered.</a:t>
            </a:r>
          </a:p>
          <a:p>
            <a:pPr lvl="1"/>
            <a:r>
              <a:rPr lang="en-US" sz="4000" dirty="0"/>
              <a:t>Unfamiliar features? Questions? Go study.</a:t>
            </a:r>
          </a:p>
          <a:p>
            <a:pPr lvl="1"/>
            <a:r>
              <a:rPr lang="en-US" sz="4000" dirty="0"/>
              <a:t>Something you’ve never done before? Try!</a:t>
            </a:r>
          </a:p>
          <a:p>
            <a:pPr lvl="1"/>
            <a:endParaRPr lang="en-US" sz="4000" dirty="0"/>
          </a:p>
          <a:p>
            <a:pPr marL="457200" lvl="1" indent="0">
              <a:buNone/>
            </a:pPr>
            <a:endParaRPr lang="en-US" sz="4000" dirty="0"/>
          </a:p>
        </p:txBody>
      </p:sp>
    </p:spTree>
    <p:extLst>
      <p:ext uri="{BB962C8B-B14F-4D97-AF65-F5344CB8AC3E}">
        <p14:creationId xmlns:p14="http://schemas.microsoft.com/office/powerpoint/2010/main" val="1681239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pic>
        <p:nvPicPr>
          <p:cNvPr id="6" name="Picture 5">
            <a:extLst>
              <a:ext uri="{FF2B5EF4-FFF2-40B4-BE49-F238E27FC236}">
                <a16:creationId xmlns:a16="http://schemas.microsoft.com/office/drawing/2014/main" id="{6F447C2F-BED1-4598-B509-90914B618DF9}"/>
              </a:ext>
            </a:extLst>
          </p:cNvPr>
          <p:cNvPicPr>
            <a:picLocks noChangeAspect="1"/>
          </p:cNvPicPr>
          <p:nvPr/>
        </p:nvPicPr>
        <p:blipFill>
          <a:blip r:embed="rId3"/>
          <a:stretch>
            <a:fillRect/>
          </a:stretch>
        </p:blipFill>
        <p:spPr>
          <a:xfrm>
            <a:off x="5537438" y="762000"/>
            <a:ext cx="6146561" cy="6127532"/>
          </a:xfrm>
          <a:prstGeom prst="rect">
            <a:avLst/>
          </a:prstGeom>
        </p:spPr>
      </p:pic>
      <p:pic>
        <p:nvPicPr>
          <p:cNvPr id="8" name="Picture 7">
            <a:extLst>
              <a:ext uri="{FF2B5EF4-FFF2-40B4-BE49-F238E27FC236}">
                <a16:creationId xmlns:a16="http://schemas.microsoft.com/office/drawing/2014/main" id="{9D535F82-7501-9599-3332-6FBB508B9DFC}"/>
              </a:ext>
            </a:extLst>
          </p:cNvPr>
          <p:cNvPicPr>
            <a:picLocks noChangeAspect="1"/>
          </p:cNvPicPr>
          <p:nvPr/>
        </p:nvPicPr>
        <p:blipFill>
          <a:blip r:embed="rId4"/>
          <a:stretch>
            <a:fillRect/>
          </a:stretch>
        </p:blipFill>
        <p:spPr>
          <a:xfrm>
            <a:off x="0" y="2848384"/>
            <a:ext cx="5334744" cy="1771897"/>
          </a:xfrm>
          <a:prstGeom prst="rect">
            <a:avLst/>
          </a:prstGeom>
        </p:spPr>
      </p:pic>
      <p:sp>
        <p:nvSpPr>
          <p:cNvPr id="10" name="TextBox 9">
            <a:extLst>
              <a:ext uri="{FF2B5EF4-FFF2-40B4-BE49-F238E27FC236}">
                <a16:creationId xmlns:a16="http://schemas.microsoft.com/office/drawing/2014/main" id="{CB8F2EEA-0291-713F-1CAD-FA7094650432}"/>
              </a:ext>
            </a:extLst>
          </p:cNvPr>
          <p:cNvSpPr txBox="1"/>
          <p:nvPr/>
        </p:nvSpPr>
        <p:spPr>
          <a:xfrm>
            <a:off x="0" y="6278865"/>
            <a:ext cx="6096000" cy="369332"/>
          </a:xfrm>
          <a:prstGeom prst="rect">
            <a:avLst/>
          </a:prstGeom>
          <a:noFill/>
        </p:spPr>
        <p:txBody>
          <a:bodyPr wrap="square">
            <a:spAutoFit/>
          </a:bodyPr>
          <a:lstStyle/>
          <a:p>
            <a:r>
              <a:rPr lang="en-US" dirty="0"/>
              <a:t>https://docs.microsoft.com/certifications/exams/az-900</a:t>
            </a:r>
          </a:p>
        </p:txBody>
      </p:sp>
    </p:spTree>
    <p:extLst>
      <p:ext uri="{BB962C8B-B14F-4D97-AF65-F5344CB8AC3E}">
        <p14:creationId xmlns:p14="http://schemas.microsoft.com/office/powerpoint/2010/main" val="252919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Microsoft resources</a:t>
            </a:r>
          </a:p>
        </p:txBody>
      </p:sp>
      <p:sp>
        <p:nvSpPr>
          <p:cNvPr id="3" name="Content Placeholder 2"/>
          <p:cNvSpPr>
            <a:spLocks noGrp="1"/>
          </p:cNvSpPr>
          <p:nvPr>
            <p:ph idx="1"/>
          </p:nvPr>
        </p:nvSpPr>
        <p:spPr/>
        <p:txBody>
          <a:bodyPr>
            <a:noAutofit/>
          </a:bodyPr>
          <a:lstStyle/>
          <a:p>
            <a:r>
              <a:rPr lang="en-US" sz="4000" dirty="0"/>
              <a:t>Microsoft’s training content on Azure topics is good, with </a:t>
            </a:r>
            <a:r>
              <a:rPr lang="en-US" sz="4000" b="1" dirty="0"/>
              <a:t>in-browser free sandboxes.</a:t>
            </a:r>
          </a:p>
          <a:p>
            <a:pPr lvl="1"/>
            <a:r>
              <a:rPr lang="en-US" sz="3600" b="1" dirty="0"/>
              <a:t>Actual</a:t>
            </a:r>
            <a:r>
              <a:rPr lang="en-US" sz="3600" dirty="0"/>
              <a:t> Azure resources, for free!</a:t>
            </a:r>
          </a:p>
          <a:p>
            <a:r>
              <a:rPr lang="en-US" sz="4000" dirty="0"/>
              <a:t>Demo the exam experience</a:t>
            </a:r>
          </a:p>
          <a:p>
            <a:pPr lvl="1"/>
            <a:r>
              <a:rPr lang="en-US" sz="3600" dirty="0"/>
              <a:t>Become familiar with interface, question types</a:t>
            </a:r>
          </a:p>
          <a:p>
            <a:r>
              <a:rPr lang="en-US" sz="4000" dirty="0"/>
              <a:t>Many certification exams starting soon will have </a:t>
            </a:r>
            <a:r>
              <a:rPr lang="en-US" sz="4000" b="1" dirty="0"/>
              <a:t>free 50-question practice assessments. </a:t>
            </a:r>
          </a:p>
          <a:p>
            <a:pPr lvl="1"/>
            <a:r>
              <a:rPr lang="en-US" sz="3600" dirty="0"/>
              <a:t>Practice exams rolling out in Jan 2023</a:t>
            </a:r>
          </a:p>
          <a:p>
            <a:pPr lvl="1"/>
            <a:r>
              <a:rPr lang="en-US" sz="3600" dirty="0"/>
              <a:t>Try it out with </a:t>
            </a:r>
            <a:r>
              <a:rPr lang="en-US" sz="3600" dirty="0">
                <a:hlinkClick r:id="rId3"/>
              </a:rPr>
              <a:t>Security Fundamentals, SC-900</a:t>
            </a:r>
            <a:endParaRPr lang="en-US" sz="3600" dirty="0"/>
          </a:p>
          <a:p>
            <a:pPr lvl="1"/>
            <a:endParaRPr lang="en-US" sz="3600" dirty="0"/>
          </a:p>
          <a:p>
            <a:pPr lvl="1"/>
            <a:endParaRPr lang="en-US" sz="3600" b="1" dirty="0"/>
          </a:p>
        </p:txBody>
      </p:sp>
    </p:spTree>
    <p:extLst>
      <p:ext uri="{BB962C8B-B14F-4D97-AF65-F5344CB8AC3E}">
        <p14:creationId xmlns:p14="http://schemas.microsoft.com/office/powerpoint/2010/main" val="1024096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a:xfrm>
            <a:off x="609600" y="990603"/>
            <a:ext cx="10972800" cy="5572122"/>
          </a:xfrm>
        </p:spPr>
        <p:txBody>
          <a:bodyPr>
            <a:normAutofit lnSpcReduction="10000"/>
          </a:bodyPr>
          <a:lstStyle/>
          <a:p>
            <a:r>
              <a:rPr lang="en-US" sz="4400" dirty="0"/>
              <a:t>Study by doing.</a:t>
            </a:r>
          </a:p>
          <a:p>
            <a:pPr lvl="1"/>
            <a:r>
              <a:rPr lang="en-US" sz="4000" dirty="0"/>
              <a:t>Lab environment at home or work, </a:t>
            </a:r>
            <a:br>
              <a:rPr lang="en-US" sz="4000" dirty="0"/>
            </a:br>
            <a:r>
              <a:rPr lang="en-US" sz="4000" dirty="0"/>
              <a:t>so you can build, break/fix, and learn.</a:t>
            </a:r>
          </a:p>
          <a:p>
            <a:pPr lvl="1"/>
            <a:r>
              <a:rPr lang="en-US" sz="4000" dirty="0"/>
              <a:t>Don’t have a test lab? </a:t>
            </a:r>
            <a:br>
              <a:rPr lang="en-US" sz="4000" dirty="0"/>
            </a:br>
            <a:r>
              <a:rPr lang="en-US" sz="4000" dirty="0"/>
              <a:t>Try to build one, it’s educational.</a:t>
            </a:r>
          </a:p>
          <a:p>
            <a:pPr lvl="1"/>
            <a:r>
              <a:rPr lang="en-US" sz="4000" dirty="0"/>
              <a:t>Invest time in your career.</a:t>
            </a:r>
          </a:p>
          <a:p>
            <a:pPr lvl="1"/>
            <a:r>
              <a:rPr lang="en-US" sz="4000" dirty="0"/>
              <a:t>Have a lab environment installed on your work/home PCs, or use Azure. (Free credits for students, new accounts, from work, etc.)</a:t>
            </a:r>
          </a:p>
          <a:p>
            <a:pPr lvl="2"/>
            <a:r>
              <a:rPr lang="en-US" sz="3600" dirty="0"/>
              <a:t>Use Learn sandboxes or other free labs.</a:t>
            </a:r>
          </a:p>
        </p:txBody>
      </p:sp>
    </p:spTree>
    <p:extLst>
      <p:ext uri="{BB962C8B-B14F-4D97-AF65-F5344CB8AC3E}">
        <p14:creationId xmlns:p14="http://schemas.microsoft.com/office/powerpoint/2010/main" val="3397736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Prepare for Cert Exams</a:t>
            </a:r>
          </a:p>
        </p:txBody>
      </p:sp>
      <p:sp>
        <p:nvSpPr>
          <p:cNvPr id="3" name="Content Placeholder 2"/>
          <p:cNvSpPr>
            <a:spLocks noGrp="1"/>
          </p:cNvSpPr>
          <p:nvPr>
            <p:ph idx="1"/>
          </p:nvPr>
        </p:nvSpPr>
        <p:spPr>
          <a:xfrm>
            <a:off x="609600" y="990603"/>
            <a:ext cx="10972800" cy="5543547"/>
          </a:xfrm>
        </p:spPr>
        <p:txBody>
          <a:bodyPr>
            <a:noAutofit/>
          </a:bodyPr>
          <a:lstStyle/>
          <a:p>
            <a:r>
              <a:rPr lang="en-US" sz="4400" dirty="0"/>
              <a:t>Do not study </a:t>
            </a:r>
            <a:r>
              <a:rPr lang="en-US" sz="4400" i="1" dirty="0"/>
              <a:t>only</a:t>
            </a:r>
            <a:r>
              <a:rPr lang="en-US" sz="4400" dirty="0"/>
              <a:t> by reading books/online.</a:t>
            </a:r>
          </a:p>
          <a:p>
            <a:r>
              <a:rPr lang="en-US" sz="4400" dirty="0"/>
              <a:t>Use practice questions to find weak spots.</a:t>
            </a:r>
          </a:p>
          <a:p>
            <a:r>
              <a:rPr lang="en-US" sz="4400" dirty="0"/>
              <a:t>Memorization is rarely tested. </a:t>
            </a:r>
          </a:p>
          <a:p>
            <a:pPr lvl="1"/>
            <a:r>
              <a:rPr lang="en-US" sz="4000" dirty="0"/>
              <a:t>Though, you must know the subject material,</a:t>
            </a:r>
          </a:p>
          <a:p>
            <a:pPr marL="457200" lvl="1" indent="0">
              <a:buNone/>
            </a:pPr>
            <a:r>
              <a:rPr lang="en-US" sz="4000" b="1" dirty="0"/>
              <a:t>  proper feature choice</a:t>
            </a:r>
            <a:r>
              <a:rPr lang="en-US" sz="4000" dirty="0"/>
              <a:t> is likely to be tested.</a:t>
            </a:r>
          </a:p>
          <a:p>
            <a:pPr lvl="1"/>
            <a:r>
              <a:rPr lang="en-US" sz="4000" dirty="0"/>
              <a:t>For example, code sample questions are likely to test </a:t>
            </a:r>
            <a:r>
              <a:rPr lang="en-US" sz="4000" b="1" dirty="0"/>
              <a:t>dependency </a:t>
            </a:r>
            <a:r>
              <a:rPr lang="en-US" sz="4000" dirty="0"/>
              <a:t>or </a:t>
            </a:r>
            <a:r>
              <a:rPr lang="en-US" sz="4000" b="1" dirty="0"/>
              <a:t>correct tactic</a:t>
            </a:r>
            <a:r>
              <a:rPr lang="en-US" sz="4000" dirty="0"/>
              <a:t>, not syntax.</a:t>
            </a:r>
          </a:p>
        </p:txBody>
      </p:sp>
    </p:spTree>
    <p:extLst>
      <p:ext uri="{BB962C8B-B14F-4D97-AF65-F5344CB8AC3E}">
        <p14:creationId xmlns:p14="http://schemas.microsoft.com/office/powerpoint/2010/main" val="3615589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Pop Quiz</a:t>
            </a:r>
          </a:p>
        </p:txBody>
      </p:sp>
      <p:sp>
        <p:nvSpPr>
          <p:cNvPr id="3" name="Content Placeholder 2"/>
          <p:cNvSpPr>
            <a:spLocks noGrp="1"/>
          </p:cNvSpPr>
          <p:nvPr>
            <p:ph idx="1"/>
          </p:nvPr>
        </p:nvSpPr>
        <p:spPr>
          <a:xfrm>
            <a:off x="609600" y="665018"/>
            <a:ext cx="10972800" cy="5631007"/>
          </a:xfrm>
        </p:spPr>
        <p:txBody>
          <a:bodyPr>
            <a:noAutofit/>
          </a:bodyPr>
          <a:lstStyle/>
          <a:p>
            <a:pPr>
              <a:lnSpc>
                <a:spcPct val="100000"/>
              </a:lnSpc>
            </a:pPr>
            <a:r>
              <a:rPr lang="en-US" dirty="0"/>
              <a:t>You are a member of the Council of Elrond.</a:t>
            </a:r>
          </a:p>
          <a:p>
            <a:pPr>
              <a:lnSpc>
                <a:spcPct val="100000"/>
              </a:lnSpc>
            </a:pPr>
            <a:r>
              <a:rPr lang="en-US" dirty="0"/>
              <a:t>You must choose someone present to bring the One Ring to Mordor. One does not simply walk into Mordor. The ring-bearer must not be desirous to use the ring to help their own kingdom. The ring-bearer must not own another of the Rings of Power. </a:t>
            </a:r>
          </a:p>
          <a:p>
            <a:pPr>
              <a:lnSpc>
                <a:spcPct val="100000"/>
              </a:lnSpc>
            </a:pPr>
            <a:r>
              <a:rPr lang="en-US" dirty="0"/>
              <a:t>You need to choose a ring-bearer.</a:t>
            </a:r>
          </a:p>
          <a:p>
            <a:pPr>
              <a:lnSpc>
                <a:spcPct val="100000"/>
              </a:lnSpc>
            </a:pPr>
            <a:r>
              <a:rPr lang="en-US" dirty="0"/>
              <a:t>Who should you choose?</a:t>
            </a:r>
          </a:p>
          <a:p>
            <a:pPr marL="0" indent="0">
              <a:lnSpc>
                <a:spcPct val="100000"/>
              </a:lnSpc>
              <a:buNone/>
            </a:pPr>
            <a:r>
              <a:rPr lang="en-US" dirty="0"/>
              <a:t>A. 	Smeagol</a:t>
            </a:r>
          </a:p>
          <a:p>
            <a:pPr marL="0" indent="0">
              <a:lnSpc>
                <a:spcPct val="100000"/>
              </a:lnSpc>
              <a:buNone/>
            </a:pPr>
            <a:r>
              <a:rPr lang="en-US" dirty="0"/>
              <a:t>B. 	Boromir of Gondor</a:t>
            </a:r>
          </a:p>
          <a:p>
            <a:pPr marL="0" indent="0">
              <a:lnSpc>
                <a:spcPct val="100000"/>
              </a:lnSpc>
              <a:buNone/>
            </a:pPr>
            <a:r>
              <a:rPr lang="en-US" dirty="0"/>
              <a:t>C. 	Frodo Baggins</a:t>
            </a:r>
          </a:p>
          <a:p>
            <a:pPr marL="0" indent="0">
              <a:lnSpc>
                <a:spcPct val="100000"/>
              </a:lnSpc>
              <a:buNone/>
            </a:pPr>
            <a:r>
              <a:rPr lang="en-US" dirty="0"/>
              <a:t>D. 	Gandalf the Grey</a:t>
            </a:r>
          </a:p>
          <a:p>
            <a:pPr>
              <a:lnSpc>
                <a:spcPct val="100000"/>
              </a:lnSpc>
            </a:pPr>
            <a:endParaRPr lang="en-US" dirty="0"/>
          </a:p>
        </p:txBody>
      </p:sp>
      <p:sp>
        <p:nvSpPr>
          <p:cNvPr id="17" name="Arrow: Right 16" descr="The correct answer"/>
          <p:cNvSpPr/>
          <p:nvPr/>
        </p:nvSpPr>
        <p:spPr>
          <a:xfrm rot="10800000">
            <a:off x="4073237" y="530873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738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Constraints on Writers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20</a:t>
            </a:fld>
            <a:endParaRPr lang="en-US"/>
          </a:p>
        </p:txBody>
      </p:sp>
      <p:sp>
        <p:nvSpPr>
          <p:cNvPr id="6" name="Title 4"/>
          <p:cNvSpPr txBox="1">
            <a:spLocks/>
          </p:cNvSpPr>
          <p:nvPr/>
        </p:nvSpPr>
        <p:spPr>
          <a:xfrm>
            <a:off x="282690" y="610486"/>
            <a:ext cx="11626619" cy="5637027"/>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71500" indent="-571500">
              <a:buFont typeface="Arial" panose="020B0604020202020204" pitchFamily="34" charset="0"/>
              <a:buChar char="•"/>
            </a:pPr>
            <a:r>
              <a:rPr lang="en-US" b="0" dirty="0">
                <a:solidFill>
                  <a:schemeClr val="tx1"/>
                </a:solidFill>
                <a:latin typeface="+mn-lt"/>
              </a:rPr>
              <a:t>The correct answer must be 100% correct.  </a:t>
            </a:r>
          </a:p>
          <a:p>
            <a:pPr marL="1028700" lvl="1" indent="-571500">
              <a:buFont typeface="Arial" panose="020B0604020202020204" pitchFamily="34" charset="0"/>
              <a:buChar char="•"/>
            </a:pPr>
            <a:r>
              <a:rPr lang="en-US" sz="3600" b="0" dirty="0">
                <a:solidFill>
                  <a:schemeClr val="tx1"/>
                </a:solidFill>
                <a:latin typeface="+mn-lt"/>
              </a:rPr>
              <a:t>The "distractors" must be plausible, but 100% wrong.</a:t>
            </a:r>
          </a:p>
          <a:p>
            <a:pPr marL="571500" indent="-571500">
              <a:buFont typeface="Arial" panose="020B0604020202020204" pitchFamily="34" charset="0"/>
              <a:buChar char="•"/>
            </a:pPr>
            <a:r>
              <a:rPr lang="en-US" b="0" i="1" dirty="0">
                <a:solidFill>
                  <a:schemeClr val="tx1"/>
                </a:solidFill>
                <a:latin typeface="+mn-lt"/>
              </a:rPr>
              <a:t>But exam writers can't make stuff up.</a:t>
            </a:r>
            <a:r>
              <a:rPr lang="en-US" b="0" dirty="0">
                <a:solidFill>
                  <a:schemeClr val="tx1"/>
                </a:solidFill>
                <a:latin typeface="+mn-lt"/>
              </a:rPr>
              <a:t> </a:t>
            </a:r>
          </a:p>
          <a:p>
            <a:pPr marL="1028700" lvl="1" indent="-571500">
              <a:buFont typeface="Arial" panose="020B0604020202020204" pitchFamily="34" charset="0"/>
              <a:buChar char="•"/>
            </a:pPr>
            <a:r>
              <a:rPr lang="en-US" sz="3600" b="0" dirty="0">
                <a:solidFill>
                  <a:schemeClr val="tx1"/>
                </a:solidFill>
                <a:latin typeface="+mn-lt"/>
              </a:rPr>
              <a:t>Every answer you see is something real. We write plausible real wrong answers.</a:t>
            </a:r>
          </a:p>
          <a:p>
            <a:pPr marL="571500" indent="-571500">
              <a:buFont typeface="Arial" panose="020B0604020202020204" pitchFamily="34" charset="0"/>
              <a:buChar char="•"/>
            </a:pPr>
            <a:r>
              <a:rPr lang="en-US" b="0" dirty="0">
                <a:solidFill>
                  <a:schemeClr val="tx1"/>
                </a:solidFill>
                <a:latin typeface="+mn-lt"/>
              </a:rPr>
              <a:t>For example:</a:t>
            </a:r>
          </a:p>
          <a:p>
            <a:pPr lvl="2"/>
            <a:r>
              <a:rPr lang="en-US" sz="4000" b="0" dirty="0">
                <a:solidFill>
                  <a:schemeClr val="tx1"/>
                </a:solidFill>
                <a:latin typeface="+mn-lt"/>
              </a:rPr>
              <a:t>In SQL Server, there is no such thing as “CHECKSUM Recovery Model</a:t>
            </a:r>
            <a:r>
              <a:rPr lang="en-US" sz="4000" dirty="0"/>
              <a:t>,”</a:t>
            </a:r>
            <a:r>
              <a:rPr lang="en-US" sz="4000" b="0" dirty="0">
                <a:solidFill>
                  <a:schemeClr val="tx1"/>
                </a:solidFill>
                <a:latin typeface="+mn-lt"/>
              </a:rPr>
              <a:t> so you won’t see it as a choice on an exam.</a:t>
            </a:r>
          </a:p>
          <a:p>
            <a:pPr marL="571500" indent="-571500">
              <a:buFont typeface="Arial" panose="020B0604020202020204" pitchFamily="34" charset="0"/>
              <a:buChar char="•"/>
            </a:pPr>
            <a:endParaRPr lang="en-US" b="0" dirty="0">
              <a:solidFill>
                <a:schemeClr val="tx1"/>
              </a:solidFill>
              <a:latin typeface="+mn-lt"/>
            </a:endParaRPr>
          </a:p>
        </p:txBody>
      </p:sp>
    </p:spTree>
    <p:extLst>
      <p:ext uri="{BB962C8B-B14F-4D97-AF65-F5344CB8AC3E}">
        <p14:creationId xmlns:p14="http://schemas.microsoft.com/office/powerpoint/2010/main" val="151426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Fun With Grammar</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21</a:t>
            </a:fld>
            <a:endParaRPr lang="en-US"/>
          </a:p>
        </p:txBody>
      </p:sp>
      <p:sp>
        <p:nvSpPr>
          <p:cNvPr id="6" name="Title 4"/>
          <p:cNvSpPr txBox="1">
            <a:spLocks/>
          </p:cNvSpPr>
          <p:nvPr/>
        </p:nvSpPr>
        <p:spPr>
          <a:xfrm>
            <a:off x="381674"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14350" indent="-514350">
              <a:buFont typeface="+mj-lt"/>
              <a:buAutoNum type="arabicPeriod"/>
            </a:pPr>
            <a:r>
              <a:rPr lang="en-US" sz="3200" b="0" dirty="0">
                <a:solidFill>
                  <a:schemeClr val="tx1"/>
                </a:solidFill>
                <a:latin typeface="+mn-lt"/>
              </a:rPr>
              <a:t>What "</a:t>
            </a:r>
            <a:r>
              <a:rPr lang="en-US" sz="3200" dirty="0">
                <a:solidFill>
                  <a:schemeClr val="tx1"/>
                </a:solidFill>
                <a:latin typeface="+mn-lt"/>
              </a:rPr>
              <a:t>should</a:t>
            </a:r>
            <a:r>
              <a:rPr lang="en-US" sz="3200" b="0" dirty="0">
                <a:solidFill>
                  <a:schemeClr val="tx1"/>
                </a:solidFill>
                <a:latin typeface="+mn-lt"/>
              </a:rPr>
              <a:t> you use" not "could use" or "would use“</a:t>
            </a:r>
          </a:p>
          <a:p>
            <a:pPr marL="514350" indent="-514350">
              <a:buFont typeface="+mj-lt"/>
              <a:buAutoNum type="arabicPeriod"/>
            </a:pPr>
            <a:r>
              <a:rPr lang="en-US" sz="3200" b="0" dirty="0">
                <a:solidFill>
                  <a:schemeClr val="tx1"/>
                </a:solidFill>
              </a:rPr>
              <a:t>"</a:t>
            </a:r>
            <a:r>
              <a:rPr lang="en-US" sz="3200" b="0" dirty="0">
                <a:solidFill>
                  <a:schemeClr val="tx1"/>
                </a:solidFill>
                <a:latin typeface="+mn-lt"/>
              </a:rPr>
              <a:t>You </a:t>
            </a:r>
            <a:r>
              <a:rPr lang="en-US" sz="3200" dirty="0">
                <a:solidFill>
                  <a:schemeClr val="tx1"/>
                </a:solidFill>
                <a:latin typeface="+mn-lt"/>
              </a:rPr>
              <a:t>need </a:t>
            </a:r>
            <a:r>
              <a:rPr lang="en-US" sz="3200" b="0" dirty="0">
                <a:solidFill>
                  <a:schemeClr val="tx1"/>
                </a:solidFill>
                <a:latin typeface="+mn-lt"/>
              </a:rPr>
              <a:t>to</a:t>
            </a:r>
            <a:r>
              <a:rPr lang="en-US" sz="3200" b="0" dirty="0">
                <a:solidFill>
                  <a:schemeClr val="tx1"/>
                </a:solidFill>
              </a:rPr>
              <a:t>"</a:t>
            </a:r>
            <a:r>
              <a:rPr lang="en-US" sz="3200" b="0" dirty="0">
                <a:solidFill>
                  <a:schemeClr val="tx1"/>
                </a:solidFill>
                <a:latin typeface="+mn-lt"/>
              </a:rPr>
              <a:t> not </a:t>
            </a:r>
            <a:r>
              <a:rPr lang="en-US" sz="3200" b="0" dirty="0">
                <a:solidFill>
                  <a:schemeClr val="tx1"/>
                </a:solidFill>
              </a:rPr>
              <a:t>"</a:t>
            </a:r>
            <a:r>
              <a:rPr lang="en-US" sz="3200" b="0" dirty="0">
                <a:solidFill>
                  <a:schemeClr val="tx1"/>
                </a:solidFill>
                <a:latin typeface="+mn-lt"/>
              </a:rPr>
              <a:t>you must</a:t>
            </a:r>
            <a:r>
              <a:rPr lang="en-US" sz="3200" b="0" dirty="0">
                <a:solidFill>
                  <a:schemeClr val="tx1"/>
                </a:solidFill>
              </a:rPr>
              <a:t>“</a:t>
            </a:r>
            <a:endParaRPr lang="en-US" sz="3200" b="0" dirty="0">
              <a:solidFill>
                <a:schemeClr val="tx1"/>
              </a:solidFill>
              <a:latin typeface="+mn-lt"/>
            </a:endParaRP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By using</a:t>
            </a:r>
            <a:r>
              <a:rPr lang="en-US" sz="3200" b="0" dirty="0">
                <a:solidFill>
                  <a:schemeClr val="tx1"/>
                </a:solidFill>
                <a:latin typeface="+mn-lt"/>
              </a:rPr>
              <a:t>" not "using“</a:t>
            </a: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Named</a:t>
            </a:r>
            <a:r>
              <a:rPr lang="en-US" sz="3200" b="0" dirty="0">
                <a:solidFill>
                  <a:schemeClr val="tx1"/>
                </a:solidFill>
                <a:latin typeface="+mn-lt"/>
              </a:rPr>
              <a:t>" not "called“</a:t>
            </a:r>
          </a:p>
          <a:p>
            <a:pPr marL="514350" indent="-514350">
              <a:buFont typeface="+mj-lt"/>
              <a:buAutoNum type="arabicPeriod"/>
            </a:pPr>
            <a:r>
              <a:rPr lang="en-US" sz="3200" b="0" dirty="0">
                <a:solidFill>
                  <a:schemeClr val="tx1"/>
                </a:solidFill>
                <a:latin typeface="+mn-lt"/>
              </a:rPr>
              <a:t>"You are </a:t>
            </a:r>
            <a:r>
              <a:rPr lang="en-US" sz="3200" dirty="0">
                <a:solidFill>
                  <a:schemeClr val="tx1"/>
                </a:solidFill>
                <a:latin typeface="+mn-lt"/>
              </a:rPr>
              <a:t>developing</a:t>
            </a:r>
            <a:r>
              <a:rPr lang="en-US" sz="3200" b="0" dirty="0">
                <a:solidFill>
                  <a:schemeClr val="tx1"/>
                </a:solidFill>
                <a:latin typeface="+mn-lt"/>
              </a:rPr>
              <a:t>" not "you are working on“</a:t>
            </a:r>
          </a:p>
          <a:p>
            <a:pPr marL="514350" indent="-514350">
              <a:buFont typeface="+mj-lt"/>
              <a:buAutoNum type="arabicPeriod"/>
            </a:pPr>
            <a:r>
              <a:rPr lang="en-US" sz="3200" b="0" dirty="0">
                <a:solidFill>
                  <a:schemeClr val="tx1"/>
                </a:solidFill>
                <a:latin typeface="+mn-lt"/>
              </a:rPr>
              <a:t>"by using the </a:t>
            </a:r>
            <a:r>
              <a:rPr lang="en-US" sz="3200" dirty="0">
                <a:solidFill>
                  <a:schemeClr val="tx1"/>
                </a:solidFill>
                <a:latin typeface="+mn-lt"/>
              </a:rPr>
              <a:t>least amount of administrative effort</a:t>
            </a:r>
            <a:r>
              <a:rPr lang="en-US" sz="3200" b="0" dirty="0">
                <a:solidFill>
                  <a:schemeClr val="tx1"/>
                </a:solidFill>
                <a:latin typeface="+mn-lt"/>
              </a:rPr>
              <a:t>" not "most efficiently" or "best” or “of course you’d do it this way”</a:t>
            </a:r>
          </a:p>
          <a:p>
            <a:pPr marL="514350" indent="-514350">
              <a:buFont typeface="+mj-lt"/>
              <a:buAutoNum type="arabicPeriod"/>
            </a:pPr>
            <a:r>
              <a:rPr lang="en-US" sz="3200" b="0" dirty="0">
                <a:solidFill>
                  <a:schemeClr val="tx1"/>
                </a:solidFill>
                <a:latin typeface="+mn-lt"/>
              </a:rPr>
              <a:t>"</a:t>
            </a:r>
            <a:r>
              <a:rPr lang="en-US" sz="3200" dirty="0">
                <a:solidFill>
                  <a:schemeClr val="tx1"/>
                </a:solidFill>
                <a:latin typeface="+mn-lt"/>
              </a:rPr>
              <a:t>server that runs SQL Server</a:t>
            </a:r>
            <a:r>
              <a:rPr lang="en-US" sz="3200" b="0" dirty="0">
                <a:solidFill>
                  <a:schemeClr val="tx1"/>
                </a:solidFill>
                <a:latin typeface="+mn-lt"/>
              </a:rPr>
              <a:t>" not "running SQL“ or “SQL server”</a:t>
            </a:r>
          </a:p>
          <a:p>
            <a:pPr marL="514350" indent="-514350">
              <a:buFont typeface="+mj-lt"/>
              <a:buAutoNum type="arabicPeriod"/>
            </a:pPr>
            <a:r>
              <a:rPr lang="en-US" sz="3200" b="0" dirty="0">
                <a:solidFill>
                  <a:schemeClr val="tx1"/>
                </a:solidFill>
                <a:latin typeface="+mn-lt"/>
              </a:rPr>
              <a:t>Also, if the word/phrase doesn't translate well, don't use it.</a:t>
            </a:r>
          </a:p>
        </p:txBody>
      </p:sp>
    </p:spTree>
    <p:extLst>
      <p:ext uri="{BB962C8B-B14F-4D97-AF65-F5344CB8AC3E}">
        <p14:creationId xmlns:p14="http://schemas.microsoft.com/office/powerpoint/2010/main" val="2969975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Fun With Grammar</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22</a:t>
            </a:fld>
            <a:endParaRPr lang="en-US"/>
          </a:p>
        </p:txBody>
      </p:sp>
      <p:sp>
        <p:nvSpPr>
          <p:cNvPr id="6" name="Title 4"/>
          <p:cNvSpPr txBox="1">
            <a:spLocks/>
          </p:cNvSpPr>
          <p:nvPr/>
        </p:nvSpPr>
        <p:spPr>
          <a:xfrm>
            <a:off x="381674" y="938677"/>
            <a:ext cx="11404942"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chemeClr val="tx1"/>
                </a:solidFill>
                <a:latin typeface="+mn-lt"/>
              </a:rPr>
              <a:t>The word "</a:t>
            </a:r>
            <a:r>
              <a:rPr lang="en-US" sz="3200" dirty="0">
                <a:solidFill>
                  <a:schemeClr val="tx1"/>
                </a:solidFill>
                <a:latin typeface="+mn-lt"/>
              </a:rPr>
              <a:t>only</a:t>
            </a:r>
            <a:r>
              <a:rPr lang="en-US" sz="3200" b="0" dirty="0">
                <a:solidFill>
                  <a:schemeClr val="tx1"/>
                </a:solidFill>
                <a:latin typeface="+mn-lt"/>
              </a:rPr>
              <a:t>" is a pain. It must be exact. Think translation!</a:t>
            </a:r>
          </a:p>
          <a:p>
            <a:endParaRPr lang="en-US" sz="3200" b="0" dirty="0">
              <a:solidFill>
                <a:schemeClr val="tx1"/>
              </a:solidFill>
              <a:latin typeface="+mn-lt"/>
            </a:endParaRPr>
          </a:p>
          <a:p>
            <a:r>
              <a:rPr lang="en-US" sz="3200" b="0" dirty="0">
                <a:solidFill>
                  <a:schemeClr val="tx1"/>
                </a:solidFill>
                <a:latin typeface="+mn-lt"/>
              </a:rPr>
              <a:t>Tonight we are serving </a:t>
            </a:r>
            <a:r>
              <a:rPr lang="en-US" sz="3200" dirty="0">
                <a:solidFill>
                  <a:schemeClr val="tx1"/>
                </a:solidFill>
                <a:latin typeface="+mn-lt"/>
              </a:rPr>
              <a:t>enchiladas</a:t>
            </a:r>
            <a:r>
              <a:rPr lang="en-US" sz="3200" b="0" dirty="0">
                <a:solidFill>
                  <a:schemeClr val="tx1"/>
                </a:solidFill>
                <a:latin typeface="+mn-lt"/>
              </a:rPr>
              <a:t> </a:t>
            </a:r>
            <a:r>
              <a:rPr lang="en-US" sz="3200" dirty="0">
                <a:solidFill>
                  <a:schemeClr val="tx1"/>
                </a:solidFill>
                <a:latin typeface="+mn-lt"/>
              </a:rPr>
              <a:t>only</a:t>
            </a:r>
            <a:r>
              <a:rPr lang="en-US" sz="3200" b="0" dirty="0">
                <a:solidFill>
                  <a:schemeClr val="tx1"/>
                </a:solidFill>
                <a:latin typeface="+mn-lt"/>
              </a:rPr>
              <a:t>.  </a:t>
            </a:r>
          </a:p>
          <a:p>
            <a:r>
              <a:rPr lang="en-US" sz="3200" b="0" dirty="0">
                <a:solidFill>
                  <a:schemeClr val="tx1"/>
                </a:solidFill>
                <a:latin typeface="+mn-lt"/>
              </a:rPr>
              <a:t>Tonight </a:t>
            </a:r>
            <a:r>
              <a:rPr lang="en-US" sz="3200" dirty="0">
                <a:solidFill>
                  <a:schemeClr val="tx1"/>
                </a:solidFill>
                <a:latin typeface="+mn-lt"/>
              </a:rPr>
              <a:t>we only </a:t>
            </a:r>
            <a:r>
              <a:rPr lang="en-US" sz="3200" b="0" dirty="0">
                <a:solidFill>
                  <a:schemeClr val="tx1"/>
                </a:solidFill>
                <a:latin typeface="+mn-lt"/>
              </a:rPr>
              <a:t>are serving enchiladas. </a:t>
            </a:r>
            <a:r>
              <a:rPr lang="en-US" sz="3200" dirty="0">
                <a:solidFill>
                  <a:schemeClr val="tx1"/>
                </a:solidFill>
                <a:latin typeface="+mn-lt"/>
              </a:rPr>
              <a:t> </a:t>
            </a:r>
            <a:endParaRPr lang="en-US" sz="3200" b="0" dirty="0">
              <a:solidFill>
                <a:schemeClr val="tx1"/>
              </a:solidFill>
              <a:latin typeface="+mn-lt"/>
            </a:endParaRPr>
          </a:p>
          <a:p>
            <a:r>
              <a:rPr lang="en-US" sz="3200" dirty="0">
                <a:solidFill>
                  <a:schemeClr val="tx1"/>
                </a:solidFill>
                <a:latin typeface="+mn-lt"/>
              </a:rPr>
              <a:t>Tonight</a:t>
            </a:r>
            <a:r>
              <a:rPr lang="en-US" sz="3200" b="0" dirty="0">
                <a:solidFill>
                  <a:schemeClr val="tx1"/>
                </a:solidFill>
                <a:latin typeface="+mn-lt"/>
              </a:rPr>
              <a:t> </a:t>
            </a:r>
            <a:r>
              <a:rPr lang="en-US" sz="3200" dirty="0">
                <a:solidFill>
                  <a:schemeClr val="tx1"/>
                </a:solidFill>
                <a:latin typeface="+mn-lt"/>
              </a:rPr>
              <a:t>only</a:t>
            </a:r>
            <a:r>
              <a:rPr lang="en-US" sz="3200" b="0" dirty="0">
                <a:solidFill>
                  <a:schemeClr val="tx1"/>
                </a:solidFill>
                <a:latin typeface="+mn-lt"/>
              </a:rPr>
              <a:t> we are only serving enchiladas.  </a:t>
            </a:r>
          </a:p>
          <a:p>
            <a:endParaRPr lang="en-US" sz="3200" b="0" dirty="0">
              <a:solidFill>
                <a:schemeClr val="tx1"/>
              </a:solidFill>
              <a:latin typeface="+mn-lt"/>
            </a:endParaRPr>
          </a:p>
          <a:p>
            <a:r>
              <a:rPr lang="en-US" sz="3200" b="0" dirty="0">
                <a:solidFill>
                  <a:schemeClr val="tx1"/>
                </a:solidFill>
                <a:latin typeface="+mn-lt"/>
              </a:rPr>
              <a:t>The "application </a:t>
            </a:r>
            <a:r>
              <a:rPr lang="en-US" sz="3200" dirty="0">
                <a:solidFill>
                  <a:schemeClr val="tx1"/>
                </a:solidFill>
                <a:latin typeface="+mn-lt"/>
              </a:rPr>
              <a:t>only connects </a:t>
            </a:r>
            <a:r>
              <a:rPr lang="en-US" sz="3200" b="0" dirty="0">
                <a:solidFill>
                  <a:schemeClr val="tx1"/>
                </a:solidFill>
                <a:latin typeface="+mn-lt"/>
              </a:rPr>
              <a:t>to one database”  </a:t>
            </a:r>
          </a:p>
          <a:p>
            <a:r>
              <a:rPr lang="en-US" sz="3200" b="0" dirty="0">
                <a:solidFill>
                  <a:schemeClr val="tx1"/>
                </a:solidFill>
                <a:latin typeface="+mn-lt"/>
              </a:rPr>
              <a:t>vs. </a:t>
            </a:r>
          </a:p>
          <a:p>
            <a:r>
              <a:rPr lang="en-US" sz="3200" b="0" dirty="0">
                <a:solidFill>
                  <a:schemeClr val="tx1"/>
                </a:solidFill>
                <a:latin typeface="+mn-lt"/>
              </a:rPr>
              <a:t>the "application connects to </a:t>
            </a:r>
            <a:r>
              <a:rPr lang="en-US" sz="3200" dirty="0">
                <a:solidFill>
                  <a:schemeClr val="tx1"/>
                </a:solidFill>
                <a:latin typeface="+mn-lt"/>
              </a:rPr>
              <a:t>only</a:t>
            </a:r>
            <a:r>
              <a:rPr lang="en-US" sz="3200" b="0" dirty="0">
                <a:solidFill>
                  <a:schemeClr val="tx1"/>
                </a:solidFill>
                <a:latin typeface="+mn-lt"/>
              </a:rPr>
              <a:t> </a:t>
            </a:r>
            <a:r>
              <a:rPr lang="en-US" sz="3200" dirty="0">
                <a:solidFill>
                  <a:schemeClr val="tx1"/>
                </a:solidFill>
                <a:latin typeface="+mn-lt"/>
              </a:rPr>
              <a:t>one</a:t>
            </a:r>
            <a:r>
              <a:rPr lang="en-US" sz="3200" b="0" dirty="0">
                <a:solidFill>
                  <a:schemeClr val="tx1"/>
                </a:solidFill>
                <a:latin typeface="+mn-lt"/>
              </a:rPr>
              <a:t> database” </a:t>
            </a:r>
          </a:p>
        </p:txBody>
      </p:sp>
    </p:spTree>
    <p:extLst>
      <p:ext uri="{BB962C8B-B14F-4D97-AF65-F5344CB8AC3E}">
        <p14:creationId xmlns:p14="http://schemas.microsoft.com/office/powerpoint/2010/main" val="2257559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“Best Practices”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23</a:t>
            </a:fld>
            <a:endParaRPr lang="en-US"/>
          </a:p>
        </p:txBody>
      </p:sp>
      <p:sp>
        <p:nvSpPr>
          <p:cNvPr id="6" name="Title 4"/>
          <p:cNvSpPr txBox="1">
            <a:spLocks/>
          </p:cNvSpPr>
          <p:nvPr/>
        </p:nvSpPr>
        <p:spPr>
          <a:xfrm>
            <a:off x="402939" y="938677"/>
            <a:ext cx="10972800" cy="233859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chemeClr val="tx1"/>
                </a:solidFill>
                <a:latin typeface="+mn-lt"/>
              </a:rPr>
              <a:t>Never assume a question is asking you for the “Best Practice.”</a:t>
            </a:r>
          </a:p>
          <a:p>
            <a:r>
              <a:rPr lang="en-US" sz="3200" b="0" dirty="0">
                <a:solidFill>
                  <a:schemeClr val="tx1"/>
                </a:solidFill>
                <a:latin typeface="+mn-lt"/>
              </a:rPr>
              <a:t>Something in the question will make the other answers wrong.</a:t>
            </a:r>
          </a:p>
          <a:p>
            <a:endParaRPr lang="en-US" sz="3200" b="0" dirty="0">
              <a:solidFill>
                <a:schemeClr val="tx1"/>
              </a:solidFill>
              <a:latin typeface="+mn-lt"/>
            </a:endParaRPr>
          </a:p>
          <a:p>
            <a:r>
              <a:rPr lang="en-US" sz="3200" dirty="0">
                <a:solidFill>
                  <a:schemeClr val="tx1"/>
                </a:solidFill>
                <a:latin typeface="+mn-lt"/>
              </a:rPr>
              <a:t>“Best Practices” are not testable </a:t>
            </a:r>
            <a:br>
              <a:rPr lang="en-US" sz="3200" dirty="0">
                <a:solidFill>
                  <a:schemeClr val="tx1"/>
                </a:solidFill>
                <a:latin typeface="+mn-lt"/>
              </a:rPr>
            </a:br>
            <a:r>
              <a:rPr lang="en-US" sz="3200" b="0" dirty="0">
                <a:solidFill>
                  <a:schemeClr val="tx1"/>
                </a:solidFill>
                <a:latin typeface="+mn-lt"/>
              </a:rPr>
              <a:t>but may be used as distractors. </a:t>
            </a:r>
          </a:p>
          <a:p>
            <a:r>
              <a:rPr lang="en-US" sz="3200" b="0" dirty="0">
                <a:solidFill>
                  <a:schemeClr val="tx1"/>
                </a:solidFill>
                <a:latin typeface="+mn-lt"/>
              </a:rPr>
              <a:t>We can’t test:</a:t>
            </a:r>
          </a:p>
          <a:p>
            <a:pPr marL="457200" indent="-457200">
              <a:buFont typeface="Arial" panose="020B0604020202020204" pitchFamily="34" charset="0"/>
              <a:buChar char="•"/>
            </a:pPr>
            <a:r>
              <a:rPr lang="en-US" sz="3200" b="0" dirty="0">
                <a:solidFill>
                  <a:schemeClr val="tx1"/>
                </a:solidFill>
                <a:latin typeface="+mn-lt"/>
              </a:rPr>
              <a:t>unenforced naming conventions or file extensions</a:t>
            </a:r>
          </a:p>
          <a:p>
            <a:pPr marL="457200" indent="-457200">
              <a:buFont typeface="Arial" panose="020B0604020202020204" pitchFamily="34" charset="0"/>
              <a:buChar char="•"/>
            </a:pPr>
            <a:r>
              <a:rPr lang="en-US" sz="3200" b="0" dirty="0">
                <a:solidFill>
                  <a:schemeClr val="tx1"/>
                </a:solidFill>
                <a:latin typeface="+mn-lt"/>
              </a:rPr>
              <a:t>generally accepted standard </a:t>
            </a:r>
          </a:p>
          <a:p>
            <a:pPr marL="457200" indent="-457200">
              <a:buFont typeface="Arial" panose="020B0604020202020204" pitchFamily="34" charset="0"/>
              <a:buChar char="•"/>
            </a:pPr>
            <a:r>
              <a:rPr lang="en-US" sz="3200" b="0" dirty="0">
                <a:solidFill>
                  <a:schemeClr val="tx1"/>
                </a:solidFill>
                <a:latin typeface="+mn-lt"/>
              </a:rPr>
              <a:t>the normal order for this </a:t>
            </a:r>
          </a:p>
          <a:p>
            <a:pPr marL="457200" indent="-457200">
              <a:buFont typeface="Arial" panose="020B0604020202020204" pitchFamily="34" charset="0"/>
              <a:buChar char="•"/>
            </a:pPr>
            <a:r>
              <a:rPr lang="en-US" sz="3200" b="0" dirty="0">
                <a:solidFill>
                  <a:schemeClr val="tx1"/>
                </a:solidFill>
                <a:latin typeface="+mn-lt"/>
              </a:rPr>
              <a:t>how it has always been done </a:t>
            </a:r>
          </a:p>
          <a:p>
            <a:pPr marL="457200" indent="-457200">
              <a:buFont typeface="Arial" panose="020B0604020202020204" pitchFamily="34" charset="0"/>
              <a:buChar char="•"/>
            </a:pPr>
            <a:r>
              <a:rPr lang="en-US" sz="3200" b="0" dirty="0">
                <a:solidFill>
                  <a:schemeClr val="tx1"/>
                </a:solidFill>
                <a:latin typeface="+mn-lt"/>
              </a:rPr>
              <a:t>“industry knowledge”</a:t>
            </a:r>
          </a:p>
        </p:txBody>
      </p:sp>
    </p:spTree>
    <p:extLst>
      <p:ext uri="{BB962C8B-B14F-4D97-AF65-F5344CB8AC3E}">
        <p14:creationId xmlns:p14="http://schemas.microsoft.com/office/powerpoint/2010/main" val="1056921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Writing Distractors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24</a:t>
            </a:fld>
            <a:endParaRPr lang="en-US"/>
          </a:p>
        </p:txBody>
      </p:sp>
      <p:sp>
        <p:nvSpPr>
          <p:cNvPr id="6" name="Title 4"/>
          <p:cNvSpPr txBox="1">
            <a:spLocks/>
          </p:cNvSpPr>
          <p:nvPr/>
        </p:nvSpPr>
        <p:spPr>
          <a:xfrm>
            <a:off x="336953" y="762000"/>
            <a:ext cx="11707901" cy="2118326"/>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71500" indent="-571500">
              <a:buFont typeface="Arial" panose="020B0604020202020204" pitchFamily="34" charset="0"/>
              <a:buChar char="•"/>
            </a:pPr>
            <a:r>
              <a:rPr lang="en-US" b="0" dirty="0">
                <a:solidFill>
                  <a:schemeClr val="tx1"/>
                </a:solidFill>
                <a:latin typeface="+mn-lt"/>
              </a:rPr>
              <a:t>If two answers seem correct, </a:t>
            </a:r>
            <a:br>
              <a:rPr lang="en-US" b="0" dirty="0">
                <a:solidFill>
                  <a:schemeClr val="tx1"/>
                </a:solidFill>
                <a:latin typeface="+mn-lt"/>
              </a:rPr>
            </a:br>
            <a:r>
              <a:rPr lang="en-US" b="0" dirty="0">
                <a:solidFill>
                  <a:schemeClr val="tx1"/>
                </a:solidFill>
                <a:latin typeface="+mn-lt"/>
              </a:rPr>
              <a:t>there IS a differentiator somewhere in the question. </a:t>
            </a:r>
          </a:p>
          <a:p>
            <a:pPr marL="571500" indent="-571500">
              <a:buFont typeface="Arial" panose="020B0604020202020204" pitchFamily="34" charset="0"/>
              <a:buChar char="•"/>
            </a:pPr>
            <a:r>
              <a:rPr lang="en-US" b="0" dirty="0">
                <a:solidFill>
                  <a:schemeClr val="tx1"/>
                </a:solidFill>
                <a:latin typeface="+mn-lt"/>
              </a:rPr>
              <a:t>Read the question carefully, note details.</a:t>
            </a:r>
          </a:p>
          <a:p>
            <a:pPr marL="571500" indent="-571500">
              <a:buFont typeface="Arial" panose="020B0604020202020204" pitchFamily="34" charset="0"/>
              <a:buChar char="•"/>
            </a:pPr>
            <a:r>
              <a:rPr lang="en-US" b="0" dirty="0">
                <a:solidFill>
                  <a:schemeClr val="tx1"/>
                </a:solidFill>
                <a:latin typeface="+mn-lt"/>
              </a:rPr>
              <a:t>At some point, the question writer introduced a </a:t>
            </a:r>
            <a:r>
              <a:rPr lang="en-US" dirty="0">
                <a:solidFill>
                  <a:schemeClr val="tx1"/>
                </a:solidFill>
                <a:latin typeface="+mn-lt"/>
              </a:rPr>
              <a:t>factor</a:t>
            </a:r>
            <a:r>
              <a:rPr lang="en-US" b="0" dirty="0">
                <a:solidFill>
                  <a:schemeClr val="tx1"/>
                </a:solidFill>
                <a:latin typeface="+mn-lt"/>
              </a:rPr>
              <a:t> in the question to make sure there is </a:t>
            </a:r>
            <a:br>
              <a:rPr lang="en-US" b="0" dirty="0">
                <a:solidFill>
                  <a:schemeClr val="tx1"/>
                </a:solidFill>
                <a:latin typeface="+mn-lt"/>
              </a:rPr>
            </a:br>
            <a:r>
              <a:rPr lang="en-US" dirty="0">
                <a:solidFill>
                  <a:schemeClr val="tx1"/>
                </a:solidFill>
                <a:latin typeface="+mn-lt"/>
              </a:rPr>
              <a:t>only one right answer </a:t>
            </a:r>
            <a:r>
              <a:rPr lang="en-US" b="0" dirty="0">
                <a:solidFill>
                  <a:schemeClr val="tx1"/>
                </a:solidFill>
                <a:latin typeface="+mn-lt"/>
              </a:rPr>
              <a:t>and all other options are 100% wrong.</a:t>
            </a:r>
          </a:p>
          <a:p>
            <a:pPr marL="571500" indent="-571500">
              <a:buFont typeface="Arial" panose="020B0604020202020204" pitchFamily="34" charset="0"/>
              <a:buChar char="•"/>
            </a:pPr>
            <a:r>
              <a:rPr lang="en-US" b="0" dirty="0">
                <a:solidFill>
                  <a:schemeClr val="tx1"/>
                </a:solidFill>
                <a:latin typeface="+mn-lt"/>
              </a:rPr>
              <a:t>Writing wrong answers is more difficult than correct!</a:t>
            </a:r>
          </a:p>
          <a:p>
            <a:pPr marL="571500" indent="-571500">
              <a:buFont typeface="Arial" panose="020B0604020202020204" pitchFamily="34" charset="0"/>
              <a:buChar char="•"/>
            </a:pPr>
            <a:endParaRPr lang="en-US" b="0" dirty="0">
              <a:solidFill>
                <a:schemeClr val="tx1"/>
              </a:solidFill>
              <a:latin typeface="+mn-lt"/>
            </a:endParaRPr>
          </a:p>
        </p:txBody>
      </p:sp>
    </p:spTree>
    <p:extLst>
      <p:ext uri="{BB962C8B-B14F-4D97-AF65-F5344CB8AC3E}">
        <p14:creationId xmlns:p14="http://schemas.microsoft.com/office/powerpoint/2010/main" val="127057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 Writer - Question Drifting</a:t>
            </a:r>
          </a:p>
        </p:txBody>
      </p:sp>
      <p:sp>
        <p:nvSpPr>
          <p:cNvPr id="5" name="TextBox 4"/>
          <p:cNvSpPr txBox="1"/>
          <p:nvPr/>
        </p:nvSpPr>
        <p:spPr>
          <a:xfrm>
            <a:off x="233916" y="1073886"/>
            <a:ext cx="11292799" cy="2800767"/>
          </a:xfrm>
          <a:prstGeom prst="rect">
            <a:avLst/>
          </a:prstGeom>
          <a:noFill/>
        </p:spPr>
        <p:txBody>
          <a:bodyPr wrap="square" rtlCol="0">
            <a:spAutoFit/>
          </a:bodyPr>
          <a:lstStyle/>
          <a:p>
            <a:pPr marL="571500" indent="-571500">
              <a:buFont typeface="Arial" panose="020B0604020202020204" pitchFamily="34" charset="0"/>
              <a:buChar char="•"/>
            </a:pPr>
            <a:r>
              <a:rPr lang="en-US" sz="4400" dirty="0"/>
              <a:t>“Domain Drift” is when your question became so complicated, you end up with </a:t>
            </a:r>
            <a:br>
              <a:rPr lang="en-US" sz="4400" dirty="0"/>
            </a:br>
            <a:r>
              <a:rPr lang="en-US" sz="4400" b="1" dirty="0"/>
              <a:t>a question on a different topic. </a:t>
            </a:r>
          </a:p>
          <a:p>
            <a:endParaRPr lang="en-US" sz="4400" dirty="0"/>
          </a:p>
        </p:txBody>
      </p:sp>
    </p:spTree>
    <p:extLst>
      <p:ext uri="{BB962C8B-B14F-4D97-AF65-F5344CB8AC3E}">
        <p14:creationId xmlns:p14="http://schemas.microsoft.com/office/powerpoint/2010/main" val="1528764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Question Structure</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26</a:t>
            </a:fld>
            <a:endParaRPr lang="en-US"/>
          </a:p>
        </p:txBody>
      </p:sp>
      <p:sp>
        <p:nvSpPr>
          <p:cNvPr id="6" name="Title 4"/>
          <p:cNvSpPr txBox="1">
            <a:spLocks/>
          </p:cNvSpPr>
          <p:nvPr/>
        </p:nvSpPr>
        <p:spPr>
          <a:xfrm>
            <a:off x="296613" y="839973"/>
            <a:ext cx="45479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A question will include: </a:t>
            </a:r>
          </a:p>
          <a:p>
            <a:r>
              <a:rPr lang="en-US" sz="3600" b="0" dirty="0">
                <a:solidFill>
                  <a:schemeClr val="tx1"/>
                </a:solidFill>
                <a:latin typeface="+mn-lt"/>
              </a:rPr>
              <a:t>a Technical Scenario, </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 Problem Statement and Requirements,</a:t>
            </a:r>
          </a:p>
          <a:p>
            <a:r>
              <a:rPr lang="en-US" sz="3600" b="0" dirty="0">
                <a:solidFill>
                  <a:schemeClr val="tx1"/>
                </a:solidFill>
                <a:latin typeface="+mn-lt"/>
              </a:rPr>
              <a:t> </a:t>
            </a:r>
          </a:p>
          <a:p>
            <a:r>
              <a:rPr lang="en-US" sz="3600" b="0" dirty="0">
                <a:solidFill>
                  <a:schemeClr val="tx1"/>
                </a:solidFill>
                <a:latin typeface="+mn-lt"/>
              </a:rPr>
              <a:t>a Goal Statement,</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and a Question Statement.</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p:txBody>
      </p:sp>
    </p:spTree>
    <p:extLst>
      <p:ext uri="{BB962C8B-B14F-4D97-AF65-F5344CB8AC3E}">
        <p14:creationId xmlns:p14="http://schemas.microsoft.com/office/powerpoint/2010/main" val="87963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P spid="7" grpId="0" build="allAtOnce"/>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27</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your easy multiple-choice answers become:</a:t>
            </a:r>
          </a:p>
          <a:p>
            <a:endParaRPr lang="en-US" sz="3600" b="0" dirty="0">
              <a:solidFill>
                <a:srgbClr val="C00000"/>
              </a:solidFill>
              <a:latin typeface="+mn-lt"/>
            </a:endParaRPr>
          </a:p>
          <a:p>
            <a:pPr marL="742950" indent="-742950">
              <a:buAutoNum type="alphaUcPeriod"/>
            </a:pPr>
            <a:r>
              <a:rPr lang="en-US" sz="3600" b="0" dirty="0">
                <a:solidFill>
                  <a:srgbClr val="C00000"/>
                </a:solidFill>
                <a:latin typeface="+mn-lt"/>
              </a:rPr>
              <a:t>Fork.</a:t>
            </a:r>
          </a:p>
          <a:p>
            <a:pPr marL="742950" indent="-742950">
              <a:buAutoNum type="alphaUcPeriod"/>
            </a:pPr>
            <a:r>
              <a:rPr lang="en-US" sz="3600" b="0" dirty="0">
                <a:solidFill>
                  <a:srgbClr val="C00000"/>
                </a:solidFill>
                <a:latin typeface="+mn-lt"/>
              </a:rPr>
              <a:t>Spoon.</a:t>
            </a:r>
          </a:p>
          <a:p>
            <a:pPr marL="742950" indent="-742950">
              <a:buAutoNum type="alphaUcPeriod"/>
            </a:pPr>
            <a:r>
              <a:rPr lang="en-US" sz="3600" b="0" dirty="0">
                <a:solidFill>
                  <a:srgbClr val="C00000"/>
                </a:solidFill>
                <a:latin typeface="+mn-lt"/>
              </a:rPr>
              <a:t>Knife.</a:t>
            </a:r>
          </a:p>
          <a:p>
            <a:pPr marL="742950" indent="-742950">
              <a:buAutoNum type="alphaUcPeriod"/>
            </a:pPr>
            <a:r>
              <a:rPr lang="en-US" sz="3600" b="0" dirty="0">
                <a:solidFill>
                  <a:srgbClr val="C00000"/>
                </a:solidFill>
                <a:latin typeface="+mn-lt"/>
              </a:rPr>
              <a:t>Spork.</a:t>
            </a:r>
          </a:p>
          <a:p>
            <a:pPr marL="742950" indent="-742950">
              <a:buAutoNum type="alphaUcPeriod"/>
            </a:pPr>
            <a:endParaRPr lang="en-US" sz="3600" b="0" dirty="0">
              <a:solidFill>
                <a:srgbClr val="C00000"/>
              </a:solidFill>
              <a:latin typeface="+mn-lt"/>
            </a:endParaRPr>
          </a:p>
          <a:p>
            <a:r>
              <a:rPr lang="en-US" sz="3600" b="0" dirty="0">
                <a:solidFill>
                  <a:srgbClr val="C00000"/>
                </a:solidFill>
                <a:latin typeface="+mn-lt"/>
              </a:rPr>
              <a:t>And everyone knows a knife is correct, right?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98513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28</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you can probably spread peanut butter with any of those, if you try hard enough. You cannot test “Best Practices” or “Industry Standards” for peanut butter distribution. So you change your Goal Statement.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rgbClr val="C00000"/>
                </a:solidFill>
                <a:latin typeface="+mn-lt"/>
              </a:rPr>
              <a:t>You need to choose a utensil</a:t>
            </a:r>
            <a:r>
              <a:rPr lang="en-US" sz="3600" dirty="0">
                <a:solidFill>
                  <a:srgbClr val="C00000"/>
                </a:solidFill>
                <a:latin typeface="+mn-lt"/>
              </a:rPr>
              <a:t> 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50575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29</a:t>
            </a:fld>
            <a:endParaRPr lang="en-US"/>
          </a:p>
        </p:txBody>
      </p:sp>
      <p:sp>
        <p:nvSpPr>
          <p:cNvPr id="6" name="Title 4"/>
          <p:cNvSpPr txBox="1">
            <a:spLocks/>
          </p:cNvSpPr>
          <p:nvPr/>
        </p:nvSpPr>
        <p:spPr>
          <a:xfrm>
            <a:off x="296614" y="839973"/>
            <a:ext cx="4890848"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says who?</a:t>
            </a:r>
          </a:p>
          <a:p>
            <a:r>
              <a:rPr lang="en-US" sz="3600" b="0" dirty="0">
                <a:solidFill>
                  <a:srgbClr val="C00000"/>
                </a:solidFill>
                <a:latin typeface="+mn-lt"/>
              </a:rPr>
              <a:t>Spoons and Sporks have virtually the same peanut butter delivery factors, </a:t>
            </a:r>
          </a:p>
          <a:p>
            <a:r>
              <a:rPr lang="en-US" sz="3600" b="0" dirty="0">
                <a:solidFill>
                  <a:srgbClr val="C00000"/>
                </a:solidFill>
                <a:latin typeface="+mn-lt"/>
              </a:rPr>
              <a:t>and it could be argued by some cultures that forks are the superior peanut butter-handling implements.</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chemeClr val="tx1"/>
                </a:solidFill>
                <a:latin typeface="+mn-lt"/>
              </a:rPr>
              <a:t>You need to choose a utensil </a:t>
            </a:r>
            <a:r>
              <a:rPr lang="en-US" sz="3600" dirty="0">
                <a:solidFill>
                  <a:schemeClr val="tx1"/>
                </a:solidFill>
                <a:latin typeface="+mn-lt"/>
              </a:rPr>
              <a:t>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842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4E0CD0-A28F-428D-91C8-8C751353859A}"/>
              </a:ext>
            </a:extLst>
          </p:cNvPr>
          <p:cNvSpPr>
            <a:spLocks noGrp="1"/>
          </p:cNvSpPr>
          <p:nvPr>
            <p:ph type="title"/>
          </p:nvPr>
        </p:nvSpPr>
        <p:spPr/>
        <p:txBody>
          <a:bodyPr/>
          <a:lstStyle/>
          <a:p>
            <a:r>
              <a:rPr lang="en-GB" dirty="0"/>
              <a:t>Agenda</a:t>
            </a:r>
          </a:p>
        </p:txBody>
      </p:sp>
      <p:sp>
        <p:nvSpPr>
          <p:cNvPr id="5" name="Content Placeholder 4">
            <a:extLst>
              <a:ext uri="{FF2B5EF4-FFF2-40B4-BE49-F238E27FC236}">
                <a16:creationId xmlns:a16="http://schemas.microsoft.com/office/drawing/2014/main" id="{A1CDF206-76BC-4C09-8479-4EFA67E4A444}"/>
              </a:ext>
            </a:extLst>
          </p:cNvPr>
          <p:cNvSpPr>
            <a:spLocks noGrp="1"/>
          </p:cNvSpPr>
          <p:nvPr>
            <p:ph idx="1"/>
          </p:nvPr>
        </p:nvSpPr>
        <p:spPr/>
        <p:txBody>
          <a:bodyPr>
            <a:normAutofit lnSpcReduction="10000"/>
          </a:bodyPr>
          <a:lstStyle/>
          <a:p>
            <a:r>
              <a:rPr lang="en-US" b="1" dirty="0"/>
              <a:t>What exams try to test</a:t>
            </a:r>
          </a:p>
          <a:p>
            <a:r>
              <a:rPr lang="en-US" b="1" dirty="0"/>
              <a:t>Who exams are for</a:t>
            </a:r>
          </a:p>
          <a:p>
            <a:r>
              <a:rPr lang="en-US" b="1" dirty="0"/>
              <a:t>New Microsoft certs resources</a:t>
            </a:r>
          </a:p>
          <a:p>
            <a:r>
              <a:rPr lang="en-US" b="1" dirty="0"/>
              <a:t>How to prepare for exams</a:t>
            </a:r>
          </a:p>
          <a:p>
            <a:r>
              <a:rPr lang="en-US" b="1" dirty="0"/>
              <a:t>How Exams are Written</a:t>
            </a:r>
          </a:p>
          <a:p>
            <a:r>
              <a:rPr lang="en-US" b="1" dirty="0"/>
              <a:t>Deconstructing the wrong answers</a:t>
            </a:r>
          </a:p>
          <a:p>
            <a:r>
              <a:rPr lang="en-US" b="1" dirty="0"/>
              <a:t>Fun sample exercises</a:t>
            </a:r>
            <a:br>
              <a:rPr lang="en-US" b="1" dirty="0"/>
            </a:br>
            <a:endParaRPr lang="en-US" b="1" dirty="0"/>
          </a:p>
          <a:p>
            <a:r>
              <a:rPr lang="en-US" b="1" dirty="0"/>
              <a:t>Content is not specific to Microsoft</a:t>
            </a:r>
          </a:p>
        </p:txBody>
      </p:sp>
    </p:spTree>
    <p:extLst>
      <p:ext uri="{BB962C8B-B14F-4D97-AF65-F5344CB8AC3E}">
        <p14:creationId xmlns:p14="http://schemas.microsoft.com/office/powerpoint/2010/main" val="2682467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30</a:t>
            </a:fld>
            <a:endParaRPr lang="en-US"/>
          </a:p>
        </p:txBody>
      </p:sp>
      <p:sp>
        <p:nvSpPr>
          <p:cNvPr id="6" name="Title 4"/>
          <p:cNvSpPr txBox="1">
            <a:spLocks/>
          </p:cNvSpPr>
          <p:nvPr/>
        </p:nvSpPr>
        <p:spPr>
          <a:xfrm>
            <a:off x="296613" y="839973"/>
            <a:ext cx="485567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 complicate your question to test the exam-takers peanut butter solutions delivery experience…</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rgbClr val="C00000"/>
                </a:solidFill>
                <a:latin typeface="+mn-lt"/>
              </a:rPr>
              <a:t>and cut the </a:t>
            </a:r>
            <a:br>
              <a:rPr lang="en-US" sz="3200" dirty="0">
                <a:solidFill>
                  <a:srgbClr val="C00000"/>
                </a:solidFill>
                <a:latin typeface="+mn-lt"/>
              </a:rPr>
            </a:br>
            <a:r>
              <a:rPr lang="en-US" sz="3200" dirty="0">
                <a:solidFill>
                  <a:srgbClr val="C00000"/>
                </a:solidFill>
                <a:latin typeface="+mn-lt"/>
              </a:rPr>
              <a:t>sandwich in half using the same utensil.</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32480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31</a:t>
            </a:fld>
            <a:endParaRPr lang="en-US"/>
          </a:p>
        </p:txBody>
      </p:sp>
      <p:sp>
        <p:nvSpPr>
          <p:cNvPr id="6" name="Title 4"/>
          <p:cNvSpPr txBox="1">
            <a:spLocks/>
          </p:cNvSpPr>
          <p:nvPr/>
        </p:nvSpPr>
        <p:spPr>
          <a:xfrm>
            <a:off x="296613" y="839973"/>
            <a:ext cx="4732587"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rgbClr val="C00000"/>
                </a:solidFill>
                <a:latin typeface="+mn-lt"/>
              </a:rPr>
              <a:t>Now spoons are definitely out. You can’t cut bread with a spoon, it’s science.</a:t>
            </a:r>
          </a:p>
          <a:p>
            <a:r>
              <a:rPr lang="en-US" sz="3300" b="0" dirty="0">
                <a:solidFill>
                  <a:srgbClr val="C00000"/>
                </a:solidFill>
                <a:latin typeface="+mn-lt"/>
              </a:rPr>
              <a:t>But sporks and forks? Those could still get the job done, as well as a knife. </a:t>
            </a:r>
          </a:p>
          <a:p>
            <a:r>
              <a:rPr lang="en-US" sz="3300" b="0" dirty="0">
                <a:solidFill>
                  <a:srgbClr val="C00000"/>
                </a:solidFill>
                <a:latin typeface="+mn-lt"/>
              </a:rPr>
              <a:t>But spork and fork are not 100% wrong (yet)! </a:t>
            </a:r>
          </a:p>
          <a:p>
            <a:r>
              <a:rPr lang="en-US" sz="3300" b="0" dirty="0">
                <a:solidFill>
                  <a:srgbClr val="C00000"/>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chemeClr val="tx1"/>
                </a:solidFill>
                <a:latin typeface="+mn-lt"/>
              </a:rPr>
              <a:t>and cut the </a:t>
            </a:r>
            <a:br>
              <a:rPr lang="en-US" sz="3200" dirty="0">
                <a:solidFill>
                  <a:schemeClr val="tx1"/>
                </a:solidFill>
                <a:latin typeface="+mn-lt"/>
              </a:rPr>
            </a:br>
            <a:r>
              <a:rPr lang="en-US" sz="3200" dirty="0">
                <a:solidFill>
                  <a:schemeClr val="tx1"/>
                </a:solidFill>
                <a:latin typeface="+mn-lt"/>
              </a:rPr>
              <a:t>sandwich in half using the same utensil. </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75546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32</a:t>
            </a:fld>
            <a:endParaRPr lang="en-US"/>
          </a:p>
        </p:txBody>
      </p:sp>
      <p:sp>
        <p:nvSpPr>
          <p:cNvPr id="6" name="Title 4"/>
          <p:cNvSpPr txBox="1">
            <a:spLocks/>
          </p:cNvSpPr>
          <p:nvPr/>
        </p:nvSpPr>
        <p:spPr>
          <a:xfrm>
            <a:off x="296613" y="839973"/>
            <a:ext cx="47765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chemeClr val="tx1"/>
                </a:solidFill>
                <a:latin typeface="+mn-lt"/>
              </a:rPr>
              <a:t>Now spoons are definitely out. You can’t cut bread with a spoon, it’s science.</a:t>
            </a:r>
          </a:p>
          <a:p>
            <a:r>
              <a:rPr lang="en-US" sz="3300" b="0" dirty="0">
                <a:solidFill>
                  <a:schemeClr val="tx1"/>
                </a:solidFill>
                <a:latin typeface="+mn-lt"/>
              </a:rPr>
              <a:t>But sporks and forks? Those could still get the job done, as well as a knife. </a:t>
            </a:r>
          </a:p>
          <a:p>
            <a:r>
              <a:rPr lang="en-US" sz="3300" b="0" dirty="0">
                <a:solidFill>
                  <a:schemeClr val="tx1"/>
                </a:solidFill>
                <a:latin typeface="+mn-lt"/>
              </a:rPr>
              <a:t>But spork and fork are not 100% wrong (yet)! </a:t>
            </a:r>
          </a:p>
          <a:p>
            <a:r>
              <a:rPr lang="en-US" sz="3300" b="0" dirty="0">
                <a:solidFill>
                  <a:schemeClr val="tx1"/>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rgbClr val="C00000"/>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56532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33</a:t>
            </a:fld>
            <a:endParaRPr lang="en-US"/>
          </a:p>
        </p:txBody>
      </p:sp>
      <p:sp>
        <p:nvSpPr>
          <p:cNvPr id="6" name="Title 4"/>
          <p:cNvSpPr txBox="1">
            <a:spLocks/>
          </p:cNvSpPr>
          <p:nvPr/>
        </p:nvSpPr>
        <p:spPr>
          <a:xfrm>
            <a:off x="296613" y="839973"/>
            <a:ext cx="4556741"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Boom, now Sporks are CLEARLY not allowed (for no good real-life reason, only one made up for this question). </a:t>
            </a:r>
            <a:br>
              <a:rPr lang="en-US" sz="3600" b="0" dirty="0">
                <a:solidFill>
                  <a:srgbClr val="C00000"/>
                </a:solidFill>
                <a:latin typeface="+mn-lt"/>
              </a:rPr>
            </a:br>
            <a:r>
              <a:rPr lang="en-US" sz="3600" b="0" dirty="0">
                <a:solidFill>
                  <a:srgbClr val="C00000"/>
                </a:solidFill>
                <a:latin typeface="+mn-lt"/>
              </a:rPr>
              <a:t>An answer is made 100% wrong.</a:t>
            </a:r>
          </a:p>
          <a:p>
            <a:endParaRPr lang="en-US" sz="3600" b="0" dirty="0">
              <a:solidFill>
                <a:srgbClr val="C00000"/>
              </a:solidFill>
              <a:latin typeface="+mn-lt"/>
            </a:endParaRPr>
          </a:p>
          <a:p>
            <a:r>
              <a:rPr lang="en-US" sz="3600" b="0" dirty="0">
                <a:solidFill>
                  <a:srgbClr val="C00000"/>
                </a:solidFill>
                <a:latin typeface="+mn-lt"/>
              </a:rPr>
              <a:t>But forks remain a problem…</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chemeClr val="tx1"/>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917163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34</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There’s no way you could spread creamy peanut butter with a fork, right?</a:t>
            </a:r>
          </a:p>
          <a:p>
            <a:endParaRPr lang="en-US" sz="3200" b="0" dirty="0">
              <a:solidFill>
                <a:srgbClr val="C00000"/>
              </a:solidFill>
              <a:latin typeface="+mn-lt"/>
            </a:endParaRPr>
          </a:p>
          <a:p>
            <a:r>
              <a:rPr lang="en-US" sz="3200" b="0" dirty="0">
                <a:solidFill>
                  <a:srgbClr val="C00000"/>
                </a:solidFill>
                <a:latin typeface="+mn-lt"/>
              </a:rPr>
              <a:t>Ta Da! </a:t>
            </a:r>
          </a:p>
          <a:p>
            <a:endParaRPr lang="en-US" sz="3200" b="0" dirty="0">
              <a:solidFill>
                <a:srgbClr val="C00000"/>
              </a:solidFill>
              <a:latin typeface="+mn-lt"/>
            </a:endParaRPr>
          </a:p>
          <a:p>
            <a:r>
              <a:rPr lang="en-US" sz="3200" dirty="0">
                <a:solidFill>
                  <a:srgbClr val="C00000"/>
                </a:solidFill>
                <a:latin typeface="+mn-lt"/>
              </a:rPr>
              <a:t>Sigh.</a:t>
            </a:r>
          </a:p>
          <a:p>
            <a:endParaRPr lang="en-US" sz="3200" b="0" dirty="0">
              <a:solidFill>
                <a:srgbClr val="C00000"/>
              </a:solidFill>
              <a:latin typeface="+mn-lt"/>
            </a:endParaRPr>
          </a:p>
          <a:p>
            <a:r>
              <a:rPr lang="en-US" sz="3200" b="0" dirty="0">
                <a:solidFill>
                  <a:srgbClr val="C00000"/>
                </a:solidFill>
                <a:latin typeface="+mn-lt"/>
              </a:rPr>
              <a:t>And </a:t>
            </a:r>
            <a:r>
              <a:rPr lang="en-US" sz="3200" dirty="0">
                <a:solidFill>
                  <a:srgbClr val="C00000"/>
                </a:solidFill>
                <a:latin typeface="+mn-lt"/>
              </a:rPr>
              <a:t>that’s</a:t>
            </a:r>
            <a:r>
              <a:rPr lang="en-US" sz="3200" b="0" dirty="0">
                <a:solidFill>
                  <a:srgbClr val="C00000"/>
                </a:solidFill>
                <a:latin typeface="+mn-lt"/>
              </a:rPr>
              <a:t> why cert exam questions take FOREVER to read.</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a:t>
            </a:r>
            <a:r>
              <a:rPr lang="en-US" sz="3200" dirty="0">
                <a:solidFill>
                  <a:srgbClr val="C00000"/>
                </a:solidFill>
                <a:latin typeface="+mn-lt"/>
              </a:rPr>
              <a:t>creamy</a:t>
            </a:r>
            <a:r>
              <a:rPr lang="en-US" sz="3200" b="0" dirty="0">
                <a:solidFill>
                  <a:schemeClr val="tx1"/>
                </a:solidFill>
                <a:latin typeface="+mn-lt"/>
              </a:rPr>
              <a:t>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8190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35</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Notice all the little details that may seem extraneous at first.</a:t>
            </a:r>
          </a:p>
          <a:p>
            <a:endParaRPr lang="en-US" sz="3200" b="0" dirty="0">
              <a:solidFill>
                <a:srgbClr val="C00000"/>
              </a:solidFill>
              <a:latin typeface="+mn-lt"/>
            </a:endParaRPr>
          </a:p>
          <a:p>
            <a:r>
              <a:rPr lang="en-US" sz="3200" b="0" dirty="0">
                <a:solidFill>
                  <a:srgbClr val="C00000"/>
                </a:solidFill>
                <a:latin typeface="+mn-lt"/>
              </a:rPr>
              <a:t>This isn’t a question about sandwiches. This isn’t really even a question about peanut butter.</a:t>
            </a:r>
          </a:p>
          <a:p>
            <a:endParaRPr lang="en-US" sz="3200" b="0" dirty="0">
              <a:solidFill>
                <a:srgbClr val="C00000"/>
              </a:solidFill>
              <a:latin typeface="+mn-lt"/>
            </a:endParaRPr>
          </a:p>
          <a:p>
            <a:r>
              <a:rPr lang="en-US" sz="3200" b="0" dirty="0">
                <a:solidFill>
                  <a:srgbClr val="C00000"/>
                </a:solidFill>
                <a:latin typeface="+mn-lt"/>
              </a:rPr>
              <a:t>It’s a question about the details of </a:t>
            </a:r>
            <a:r>
              <a:rPr lang="en-US" sz="3200" dirty="0">
                <a:solidFill>
                  <a:srgbClr val="C00000"/>
                </a:solidFill>
                <a:latin typeface="+mn-lt"/>
              </a:rPr>
              <a:t>solution selection</a:t>
            </a:r>
            <a:r>
              <a:rPr lang="en-US" sz="3200" b="0" dirty="0">
                <a:solidFill>
                  <a:srgbClr val="C00000"/>
                </a:solidFill>
                <a:latin typeface="+mn-lt"/>
              </a:rPr>
              <a: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creamy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0054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 construction to deconstruct</a:t>
            </a:r>
          </a:p>
        </p:txBody>
      </p:sp>
      <p:sp>
        <p:nvSpPr>
          <p:cNvPr id="5" name="TextBox 4"/>
          <p:cNvSpPr txBox="1"/>
          <p:nvPr/>
        </p:nvSpPr>
        <p:spPr>
          <a:xfrm>
            <a:off x="233916" y="1073886"/>
            <a:ext cx="11292799" cy="4031873"/>
          </a:xfrm>
          <a:prstGeom prst="rect">
            <a:avLst/>
          </a:prstGeom>
          <a:noFill/>
        </p:spPr>
        <p:txBody>
          <a:bodyPr wrap="square" rtlCol="0">
            <a:spAutoFit/>
          </a:bodyPr>
          <a:lstStyle/>
          <a:p>
            <a:r>
              <a:rPr lang="en-US" sz="3200" dirty="0"/>
              <a:t>What did we start writing a question about?</a:t>
            </a:r>
          </a:p>
          <a:p>
            <a:endParaRPr lang="en-US" sz="3200" dirty="0"/>
          </a:p>
          <a:p>
            <a:r>
              <a:rPr lang="en-US" sz="3200" dirty="0"/>
              <a:t>	</a:t>
            </a:r>
            <a:r>
              <a:rPr lang="en-US" sz="3200" b="1" dirty="0"/>
              <a:t>Utensils</a:t>
            </a:r>
            <a:r>
              <a:rPr lang="en-US" sz="3200" dirty="0"/>
              <a:t>.</a:t>
            </a:r>
          </a:p>
          <a:p>
            <a:endParaRPr lang="en-US" sz="3200" dirty="0"/>
          </a:p>
          <a:p>
            <a:r>
              <a:rPr lang="en-US" sz="3200" dirty="0"/>
              <a:t>What did we end up writing a question about?</a:t>
            </a:r>
          </a:p>
          <a:p>
            <a:endParaRPr lang="en-US" sz="3200" dirty="0"/>
          </a:p>
          <a:p>
            <a:r>
              <a:rPr lang="en-US" sz="3200" dirty="0"/>
              <a:t>	</a:t>
            </a:r>
            <a:r>
              <a:rPr lang="en-US" sz="3200" b="1" dirty="0"/>
              <a:t>Bread geometry, peanut butter viscosity.</a:t>
            </a:r>
          </a:p>
          <a:p>
            <a:endParaRPr lang="en-US" sz="3200" dirty="0"/>
          </a:p>
        </p:txBody>
      </p:sp>
    </p:spTree>
    <p:extLst>
      <p:ext uri="{BB962C8B-B14F-4D97-AF65-F5344CB8AC3E}">
        <p14:creationId xmlns:p14="http://schemas.microsoft.com/office/powerpoint/2010/main" val="131554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Give it a Try</a:t>
            </a:r>
          </a:p>
        </p:txBody>
      </p:sp>
      <p:sp>
        <p:nvSpPr>
          <p:cNvPr id="5" name="TextBox 4"/>
          <p:cNvSpPr txBox="1"/>
          <p:nvPr/>
        </p:nvSpPr>
        <p:spPr>
          <a:xfrm>
            <a:off x="348216" y="1232149"/>
            <a:ext cx="9813851" cy="3416320"/>
          </a:xfrm>
          <a:prstGeom prst="rect">
            <a:avLst/>
          </a:prstGeom>
          <a:noFill/>
        </p:spPr>
        <p:txBody>
          <a:bodyPr wrap="square" rtlCol="0">
            <a:spAutoFit/>
          </a:bodyPr>
          <a:lstStyle/>
          <a:p>
            <a:r>
              <a:rPr lang="en-US" sz="7200" dirty="0"/>
              <a:t>Questions?</a:t>
            </a:r>
          </a:p>
          <a:p>
            <a:endParaRPr lang="en-US" sz="7200" dirty="0"/>
          </a:p>
          <a:p>
            <a:r>
              <a:rPr lang="en-US" sz="7200" dirty="0"/>
              <a:t>Then, Let’s give it a shot!</a:t>
            </a:r>
          </a:p>
        </p:txBody>
      </p:sp>
    </p:spTree>
    <p:extLst>
      <p:ext uri="{BB962C8B-B14F-4D97-AF65-F5344CB8AC3E}">
        <p14:creationId xmlns:p14="http://schemas.microsoft.com/office/powerpoint/2010/main" val="9191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 this?</a:t>
            </a:r>
          </a:p>
        </p:txBody>
      </p:sp>
      <p:sp>
        <p:nvSpPr>
          <p:cNvPr id="3" name="Content Placeholder 2"/>
          <p:cNvSpPr>
            <a:spLocks noGrp="1"/>
          </p:cNvSpPr>
          <p:nvPr>
            <p:ph idx="1"/>
          </p:nvPr>
        </p:nvSpPr>
        <p:spPr>
          <a:xfrm>
            <a:off x="609600" y="990603"/>
            <a:ext cx="10972800" cy="5305422"/>
          </a:xfrm>
        </p:spPr>
        <p:txBody>
          <a:bodyPr>
            <a:normAutofit fontScale="70000" lnSpcReduction="20000"/>
          </a:bodyPr>
          <a:lstStyle/>
          <a:p>
            <a:pPr>
              <a:lnSpc>
                <a:spcPct val="100000"/>
              </a:lnSpc>
            </a:pPr>
            <a:r>
              <a:rPr lang="en-US" sz="4000" dirty="0"/>
              <a:t>You are a member of the Council of Elrond.</a:t>
            </a:r>
          </a:p>
          <a:p>
            <a:pPr>
              <a:lnSpc>
                <a:spcPct val="100000"/>
              </a:lnSpc>
            </a:pPr>
            <a:r>
              <a:rPr lang="en-US" sz="4000" dirty="0"/>
              <a:t>You must choose someone present to bring the One Ring to Mordor. One does not simple walk into Mordor. The ring-bearer must not be desirous to use the ring to help their own kingdom. The ring-bearer must not own another of the Rings of Power. </a:t>
            </a:r>
          </a:p>
          <a:p>
            <a:pPr>
              <a:lnSpc>
                <a:spcPct val="100000"/>
              </a:lnSpc>
            </a:pPr>
            <a:r>
              <a:rPr lang="en-US" sz="4000" dirty="0"/>
              <a:t>You need to choose a ring-bearer.</a:t>
            </a:r>
          </a:p>
          <a:p>
            <a:pPr>
              <a:lnSpc>
                <a:spcPct val="100000"/>
              </a:lnSpc>
            </a:pPr>
            <a:r>
              <a:rPr lang="en-US" sz="4000" dirty="0"/>
              <a:t>Who should you choose?</a:t>
            </a:r>
          </a:p>
          <a:p>
            <a:pPr marL="0" indent="0">
              <a:lnSpc>
                <a:spcPct val="100000"/>
              </a:lnSpc>
              <a:buNone/>
            </a:pPr>
            <a:r>
              <a:rPr lang="en-US" sz="4000" dirty="0"/>
              <a:t>A. 	Smeagol</a:t>
            </a:r>
          </a:p>
          <a:p>
            <a:pPr marL="0" indent="0">
              <a:lnSpc>
                <a:spcPct val="100000"/>
              </a:lnSpc>
              <a:buNone/>
            </a:pPr>
            <a:r>
              <a:rPr lang="en-US" sz="4000" dirty="0"/>
              <a:t>B. 	Boromir of Gondor</a:t>
            </a:r>
          </a:p>
          <a:p>
            <a:pPr marL="0" indent="0">
              <a:lnSpc>
                <a:spcPct val="100000"/>
              </a:lnSpc>
              <a:buNone/>
            </a:pPr>
            <a:r>
              <a:rPr lang="en-US" sz="4000" dirty="0"/>
              <a:t>C. 	Frodo Baggins</a:t>
            </a:r>
          </a:p>
          <a:p>
            <a:pPr marL="0" indent="0">
              <a:lnSpc>
                <a:spcPct val="100000"/>
              </a:lnSpc>
              <a:buNone/>
            </a:pPr>
            <a:r>
              <a:rPr lang="en-US" sz="4000" dirty="0"/>
              <a:t>D. 	Gandalf the Grey</a:t>
            </a:r>
          </a:p>
          <a:p>
            <a:pPr>
              <a:lnSpc>
                <a:spcPct val="100000"/>
              </a:lnSpc>
            </a:pPr>
            <a:endParaRPr lang="en-US" sz="4000" dirty="0"/>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02199" y="4071208"/>
            <a:ext cx="403047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02199" y="4530159"/>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4061995" y="4796047"/>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3417757" y="2815052"/>
            <a:ext cx="6931588"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7152398" y="2470259"/>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p:nvPr/>
        </p:nvCxnSpPr>
        <p:spPr>
          <a:xfrm flipH="1">
            <a:off x="2529329" y="1784862"/>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9CB43ED2-60DB-450E-BC46-D6E65A4056D6}"/>
              </a:ext>
              <a:ext uri="{C183D7F6-B498-43B3-948B-1728B52AA6E4}">
                <adec:decorative xmlns:adec="http://schemas.microsoft.com/office/drawing/2017/decorative" val="1"/>
              </a:ext>
            </a:extLst>
          </p:cNvPr>
          <p:cNvCxnSpPr>
            <a:cxnSpLocks/>
          </p:cNvCxnSpPr>
          <p:nvPr/>
        </p:nvCxnSpPr>
        <p:spPr>
          <a:xfrm flipH="1">
            <a:off x="1602199" y="5447417"/>
            <a:ext cx="4087390" cy="0"/>
          </a:xfrm>
          <a:prstGeom prst="line">
            <a:avLst/>
          </a:prstGeom>
          <a:ln w="381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4831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Content Placeholder 2"/>
          <p:cNvSpPr>
            <a:spLocks noGrp="1"/>
          </p:cNvSpPr>
          <p:nvPr>
            <p:ph idx="1"/>
          </p:nvPr>
        </p:nvSpPr>
        <p:spPr>
          <a:xfrm>
            <a:off x="609600" y="990603"/>
            <a:ext cx="10972800" cy="5305422"/>
          </a:xfrm>
        </p:spPr>
        <p:txBody>
          <a:bodyPr>
            <a:normAutofit fontScale="85000" lnSpcReduction="10000"/>
          </a:bodyPr>
          <a:lstStyle/>
          <a:p>
            <a:pPr>
              <a:lnSpc>
                <a:spcPct val="120000"/>
              </a:lnSpc>
              <a:spcBef>
                <a:spcPts val="0"/>
              </a:spcBef>
            </a:pPr>
            <a:r>
              <a:rPr lang="en-US" sz="3700" dirty="0"/>
              <a:t>You are a European travel planner.</a:t>
            </a:r>
          </a:p>
          <a:p>
            <a:pPr>
              <a:lnSpc>
                <a:spcPct val="120000"/>
              </a:lnSpc>
              <a:spcBef>
                <a:spcPts val="0"/>
              </a:spcBef>
            </a:pPr>
            <a:r>
              <a:rPr lang="en-US" sz="3700" dirty="0"/>
              <a:t>Your client wants to plan a vacation in the Schengen Area. The countries must be in the European Union and use the Euro as currency. </a:t>
            </a:r>
          </a:p>
          <a:p>
            <a:pPr>
              <a:lnSpc>
                <a:spcPct val="120000"/>
              </a:lnSpc>
              <a:spcBef>
                <a:spcPts val="0"/>
              </a:spcBef>
            </a:pPr>
            <a:r>
              <a:rPr lang="en-US" sz="3700" dirty="0"/>
              <a:t>You need to choose an itinerary for your client’s vacation.</a:t>
            </a:r>
          </a:p>
          <a:p>
            <a:pPr>
              <a:lnSpc>
                <a:spcPct val="120000"/>
              </a:lnSpc>
              <a:spcBef>
                <a:spcPts val="0"/>
              </a:spcBef>
            </a:pPr>
            <a:r>
              <a:rPr lang="en-US" sz="3700" dirty="0"/>
              <a:t>Which country must you not choose?</a:t>
            </a:r>
          </a:p>
          <a:p>
            <a:pPr marL="0" indent="0">
              <a:lnSpc>
                <a:spcPct val="120000"/>
              </a:lnSpc>
              <a:spcBef>
                <a:spcPts val="0"/>
              </a:spcBef>
              <a:buNone/>
            </a:pPr>
            <a:endParaRPr lang="en-US" dirty="0"/>
          </a:p>
          <a:p>
            <a:pPr>
              <a:lnSpc>
                <a:spcPct val="120000"/>
              </a:lnSpc>
              <a:spcBef>
                <a:spcPts val="0"/>
              </a:spcBef>
            </a:pPr>
            <a:r>
              <a:rPr lang="en-US" dirty="0"/>
              <a:t>A. 	Germany</a:t>
            </a:r>
          </a:p>
          <a:p>
            <a:pPr>
              <a:lnSpc>
                <a:spcPct val="120000"/>
              </a:lnSpc>
              <a:spcBef>
                <a:spcPts val="0"/>
              </a:spcBef>
            </a:pPr>
            <a:r>
              <a:rPr lang="en-US" dirty="0"/>
              <a:t>B. 	Denmark</a:t>
            </a:r>
          </a:p>
          <a:p>
            <a:pPr>
              <a:lnSpc>
                <a:spcPct val="120000"/>
              </a:lnSpc>
              <a:spcBef>
                <a:spcPts val="0"/>
              </a:spcBef>
            </a:pPr>
            <a:r>
              <a:rPr lang="en-US" dirty="0"/>
              <a:t>C. 	Croatia</a:t>
            </a:r>
          </a:p>
          <a:p>
            <a:pPr>
              <a:lnSpc>
                <a:spcPct val="120000"/>
              </a:lnSpc>
              <a:spcBef>
                <a:spcPts val="0"/>
              </a:spcBef>
            </a:pPr>
            <a:r>
              <a:rPr lang="en-US" dirty="0"/>
              <a:t>D. 	Portugal</a:t>
            </a:r>
          </a:p>
          <a:p>
            <a:pPr>
              <a:lnSpc>
                <a:spcPct val="120000"/>
              </a:lnSpc>
              <a:spcBef>
                <a:spcPts val="0"/>
              </a:spcBef>
            </a:pPr>
            <a:endParaRPr lang="en-US" dirty="0"/>
          </a:p>
        </p:txBody>
      </p:sp>
      <p:cxnSp>
        <p:nvCxnSpPr>
          <p:cNvPr id="5" name="Straight Connector 4">
            <a:extLst>
              <a:ext uri="{C183D7F6-B498-43B3-948B-1728B52AA6E4}">
                <adec:decorative xmlns:adec="http://schemas.microsoft.com/office/drawing/2017/decorative" val="1"/>
              </a:ext>
            </a:extLst>
          </p:cNvPr>
          <p:cNvCxnSpPr>
            <a:cxnSpLocks/>
          </p:cNvCxnSpPr>
          <p:nvPr/>
        </p:nvCxnSpPr>
        <p:spPr>
          <a:xfrm flipH="1">
            <a:off x="804436" y="5690919"/>
            <a:ext cx="2043695"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824459" y="5286770"/>
            <a:ext cx="2023672"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7994754" y="2026253"/>
            <a:ext cx="3038007"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977454" y="4961246"/>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4841824" y="2565899"/>
            <a:ext cx="3912432"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a:cxnSpLocks/>
          </p:cNvCxnSpPr>
          <p:nvPr/>
        </p:nvCxnSpPr>
        <p:spPr>
          <a:xfrm flipH="1">
            <a:off x="824459" y="3012919"/>
            <a:ext cx="2983043"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44DABF22-EA19-1EB0-4D96-5005C6326DE7}"/>
              </a:ext>
              <a:ext uri="{C183D7F6-B498-43B3-948B-1728B52AA6E4}">
                <adec:decorative xmlns:adec="http://schemas.microsoft.com/office/drawing/2017/decorative" val="1"/>
              </a:ext>
            </a:extLst>
          </p:cNvPr>
          <p:cNvCxnSpPr>
            <a:cxnSpLocks/>
          </p:cNvCxnSpPr>
          <p:nvPr/>
        </p:nvCxnSpPr>
        <p:spPr>
          <a:xfrm flipV="1">
            <a:off x="609600" y="4527030"/>
            <a:ext cx="0" cy="1768995"/>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28" name="TextBox 27">
            <a:extLst>
              <a:ext uri="{FF2B5EF4-FFF2-40B4-BE49-F238E27FC236}">
                <a16:creationId xmlns:a16="http://schemas.microsoft.com/office/drawing/2014/main" id="{C76640F6-EBC8-4AC5-C602-D5915222FA07}"/>
              </a:ext>
            </a:extLst>
          </p:cNvPr>
          <p:cNvSpPr txBox="1"/>
          <p:nvPr/>
        </p:nvSpPr>
        <p:spPr>
          <a:xfrm>
            <a:off x="2968326" y="5381547"/>
            <a:ext cx="5591082" cy="369332"/>
          </a:xfrm>
          <a:prstGeom prst="rect">
            <a:avLst/>
          </a:prstGeom>
          <a:noFill/>
        </p:spPr>
        <p:txBody>
          <a:bodyPr wrap="none" rtlCol="0">
            <a:spAutoFit/>
          </a:bodyPr>
          <a:lstStyle/>
          <a:p>
            <a:r>
              <a:rPr lang="en-US" dirty="0"/>
              <a:t>&lt;- Joined the EU, €, and Schengen area on January 1 2023</a:t>
            </a:r>
          </a:p>
        </p:txBody>
      </p:sp>
      <p:sp>
        <p:nvSpPr>
          <p:cNvPr id="35" name="Action Button: Help 34">
            <a:hlinkClick r:id="" action="ppaction://noaction" highlightClick="1"/>
            <a:extLst>
              <a:ext uri="{FF2B5EF4-FFF2-40B4-BE49-F238E27FC236}">
                <a16:creationId xmlns:a16="http://schemas.microsoft.com/office/drawing/2014/main" id="{DDC0B58E-74A9-90DE-336C-A3286511069C}"/>
              </a:ext>
            </a:extLst>
          </p:cNvPr>
          <p:cNvSpPr/>
          <p:nvPr/>
        </p:nvSpPr>
        <p:spPr>
          <a:xfrm>
            <a:off x="4397836" y="4934527"/>
            <a:ext cx="447421" cy="385485"/>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43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2" presetClass="entr" presetSubtype="4"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ppt_x"/>
                                          </p:val>
                                        </p:tav>
                                        <p:tav tm="100000">
                                          <p:val>
                                            <p:strVal val="#ppt_x"/>
                                          </p:val>
                                        </p:tav>
                                      </p:tavLst>
                                    </p:anim>
                                    <p:anim calcmode="lin" valueType="num">
                                      <p:cBhvr additive="base">
                                        <p:cTn id="1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1000"/>
                                        <p:tgtEl>
                                          <p:spTgt spid="35"/>
                                        </p:tgtEl>
                                      </p:cBhvr>
                                    </p:animEffect>
                                    <p:anim calcmode="lin" valueType="num">
                                      <p:cBhvr>
                                        <p:cTn id="32" dur="1000" fill="hold"/>
                                        <p:tgtEl>
                                          <p:spTgt spid="35"/>
                                        </p:tgtEl>
                                        <p:attrNameLst>
                                          <p:attrName>ppt_x</p:attrName>
                                        </p:attrNameLst>
                                      </p:cBhvr>
                                      <p:tavLst>
                                        <p:tav tm="0">
                                          <p:val>
                                            <p:strVal val="#ppt_x"/>
                                          </p:val>
                                        </p:tav>
                                        <p:tav tm="100000">
                                          <p:val>
                                            <p:strVal val="#ppt_x"/>
                                          </p:val>
                                        </p:tav>
                                      </p:tavLst>
                                    </p:anim>
                                    <p:anim calcmode="lin" valueType="num">
                                      <p:cBhvr>
                                        <p:cTn id="33"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8" grpId="0"/>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Certified Technology Professionals</a:t>
            </a:r>
          </a:p>
        </p:txBody>
      </p:sp>
      <p:sp>
        <p:nvSpPr>
          <p:cNvPr id="3" name="Content Placeholder 2"/>
          <p:cNvSpPr>
            <a:spLocks noGrp="1"/>
          </p:cNvSpPr>
          <p:nvPr>
            <p:ph idx="1"/>
          </p:nvPr>
        </p:nvSpPr>
        <p:spPr>
          <a:xfrm>
            <a:off x="609599" y="990603"/>
            <a:ext cx="11332029" cy="5867397"/>
          </a:xfrm>
        </p:spPr>
        <p:txBody>
          <a:bodyPr>
            <a:normAutofit/>
          </a:bodyPr>
          <a:lstStyle/>
          <a:p>
            <a:r>
              <a:rPr lang="en-US" sz="3200" dirty="0"/>
              <a:t>Certified employees are </a:t>
            </a:r>
            <a:r>
              <a:rPr lang="en-US" sz="3200" b="1" dirty="0"/>
              <a:t>17% more productive</a:t>
            </a:r>
            <a:r>
              <a:rPr lang="en-US" sz="3200" dirty="0"/>
              <a:t>.</a:t>
            </a:r>
          </a:p>
          <a:p>
            <a:r>
              <a:rPr lang="en-US" sz="3200" dirty="0"/>
              <a:t>Certified </a:t>
            </a:r>
            <a:r>
              <a:rPr lang="en-US" sz="3200" b="1" dirty="0"/>
              <a:t>reduce unplanned downtime </a:t>
            </a:r>
            <a:r>
              <a:rPr lang="en-US" sz="3200" dirty="0"/>
              <a:t>by 56%.</a:t>
            </a:r>
          </a:p>
          <a:p>
            <a:r>
              <a:rPr lang="en-US" sz="3200" dirty="0"/>
              <a:t>Certified employees are generally more satisfied with their jobs and </a:t>
            </a:r>
            <a:r>
              <a:rPr lang="en-US" sz="3200" b="1" dirty="0"/>
              <a:t>enjoy tenures that are 15% longer </a:t>
            </a:r>
            <a:r>
              <a:rPr lang="en-US" sz="3200" dirty="0"/>
              <a:t>than uncertified.</a:t>
            </a:r>
          </a:p>
          <a:p>
            <a:r>
              <a:rPr lang="en-US" sz="3200" dirty="0"/>
              <a:t>60% of employers use certs to </a:t>
            </a:r>
            <a:r>
              <a:rPr lang="en-US" sz="3200" b="1" dirty="0"/>
              <a:t>confirm</a:t>
            </a:r>
            <a:r>
              <a:rPr lang="en-US" sz="3200" dirty="0"/>
              <a:t> expertise.</a:t>
            </a:r>
          </a:p>
          <a:p>
            <a:r>
              <a:rPr lang="en-US" sz="3200" dirty="0"/>
              <a:t>Certified IT Pros get </a:t>
            </a:r>
            <a:r>
              <a:rPr lang="en-US" sz="3200" b="1" dirty="0"/>
              <a:t>promoted 50% faster </a:t>
            </a:r>
            <a:r>
              <a:rPr lang="en-US" sz="3200" dirty="0"/>
              <a:t>than non-certified.</a:t>
            </a:r>
          </a:p>
          <a:p>
            <a:pPr marL="0" indent="0">
              <a:buNone/>
            </a:pPr>
            <a:endParaRPr lang="en-US" dirty="0"/>
          </a:p>
          <a:p>
            <a:pPr marL="0" indent="0">
              <a:buNone/>
            </a:pPr>
            <a:br>
              <a:rPr lang="en-US" sz="1600" dirty="0"/>
            </a:br>
            <a:r>
              <a:rPr lang="en-US" sz="1000" dirty="0"/>
              <a:t>Microsoft Learning White Paper </a:t>
            </a:r>
            <a:r>
              <a:rPr lang="en-US" sz="1000" dirty="0">
                <a:hlinkClick r:id="rId3"/>
              </a:rPr>
              <a:t>http://download.microsoft.com/download/9/4/B/94B5442E-0494-4B42-A5DC-8742E4254B09/BVW-Microsoft-US40548315.pdf</a:t>
            </a:r>
            <a:endParaRPr lang="en-US" sz="1000" dirty="0"/>
          </a:p>
          <a:p>
            <a:pPr marL="0" indent="0">
              <a:buNone/>
            </a:pPr>
            <a:r>
              <a:rPr lang="en-US" sz="1000" dirty="0"/>
              <a:t>CompTIA HR Perception of IT Training and Certification Study: 2015</a:t>
            </a:r>
            <a:br>
              <a:rPr lang="en-US" sz="1000" dirty="0"/>
            </a:br>
            <a:r>
              <a:rPr lang="en-US" sz="1000" dirty="0">
                <a:hlinkClick r:id="rId4"/>
              </a:rPr>
              <a:t>https://certification.comptia.org/docs/default-source/downloadablefiles/hr-perceptions-of-it-training-and-certification.pdf</a:t>
            </a:r>
            <a:endParaRPr lang="en-US" sz="1000" dirty="0"/>
          </a:p>
          <a:p>
            <a:pPr marL="0" indent="0">
              <a:buNone/>
            </a:pPr>
            <a:r>
              <a:rPr lang="en-US" sz="1000" dirty="0"/>
              <a:t>MICROSOFT CERTIFICATIONS DATA SHEET Ten reasons to earn a Microsoft Certification </a:t>
            </a:r>
            <a:r>
              <a:rPr lang="en-US" sz="1000" dirty="0">
                <a:hlinkClick r:id="rId5"/>
              </a:rPr>
              <a:t>https://query.prod.cms.rt.microsoft.com/cms/api/am/binary/RE4FRd2</a:t>
            </a:r>
            <a:endParaRPr lang="en-US" sz="1000" dirty="0"/>
          </a:p>
          <a:p>
            <a:pPr marL="0" indent="0">
              <a:buNone/>
            </a:pPr>
            <a:endParaRPr lang="en-US" sz="1000" dirty="0"/>
          </a:p>
          <a:p>
            <a:pPr marL="0" indent="0">
              <a:buNone/>
            </a:pPr>
            <a:endParaRPr lang="en-US" sz="1600" dirty="0"/>
          </a:p>
          <a:p>
            <a:endParaRPr lang="en-US" dirty="0"/>
          </a:p>
        </p:txBody>
      </p:sp>
    </p:spTree>
    <p:extLst>
      <p:ext uri="{BB962C8B-B14F-4D97-AF65-F5344CB8AC3E}">
        <p14:creationId xmlns:p14="http://schemas.microsoft.com/office/powerpoint/2010/main" val="32337733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3</a:t>
            </a:r>
          </a:p>
        </p:txBody>
      </p:sp>
      <p:sp>
        <p:nvSpPr>
          <p:cNvPr id="3" name="Content Placeholder 2"/>
          <p:cNvSpPr>
            <a:spLocks noGrp="1"/>
          </p:cNvSpPr>
          <p:nvPr>
            <p:ph idx="1"/>
          </p:nvPr>
        </p:nvSpPr>
        <p:spPr>
          <a:xfrm>
            <a:off x="609600" y="990603"/>
            <a:ext cx="10972800" cy="5305422"/>
          </a:xfrm>
        </p:spPr>
        <p:txBody>
          <a:bodyPr>
            <a:normAutofit fontScale="85000" lnSpcReduction="20000"/>
          </a:bodyPr>
          <a:lstStyle/>
          <a:p>
            <a:pPr>
              <a:lnSpc>
                <a:spcPct val="120000"/>
              </a:lnSpc>
              <a:spcBef>
                <a:spcPts val="0"/>
              </a:spcBef>
            </a:pPr>
            <a:r>
              <a:rPr lang="en-US" sz="3700" dirty="0"/>
              <a:t>You are a photographer for a nature magazine.</a:t>
            </a:r>
          </a:p>
          <a:p>
            <a:pPr>
              <a:lnSpc>
                <a:spcPct val="120000"/>
              </a:lnSpc>
              <a:spcBef>
                <a:spcPts val="0"/>
              </a:spcBef>
            </a:pPr>
            <a:r>
              <a:rPr lang="en-US" sz="3700" dirty="0"/>
              <a:t>You must choose an island with a human population of at least 1 million. It must be among the Top 10 islands by size and home to a mountain in the Top 50 tallest peaks. </a:t>
            </a:r>
          </a:p>
          <a:p>
            <a:pPr>
              <a:lnSpc>
                <a:spcPct val="120000"/>
              </a:lnSpc>
              <a:spcBef>
                <a:spcPts val="0"/>
              </a:spcBef>
            </a:pPr>
            <a:r>
              <a:rPr lang="en-US" sz="3700" dirty="0"/>
              <a:t>You need to choose an island for an upcoming nature documentary.</a:t>
            </a:r>
          </a:p>
          <a:p>
            <a:pPr>
              <a:lnSpc>
                <a:spcPct val="120000"/>
              </a:lnSpc>
              <a:spcBef>
                <a:spcPts val="0"/>
              </a:spcBef>
            </a:pPr>
            <a:r>
              <a:rPr lang="en-US" sz="3700" dirty="0"/>
              <a:t>Which island should you choose?</a:t>
            </a:r>
          </a:p>
          <a:p>
            <a:pPr marL="0" indent="0">
              <a:lnSpc>
                <a:spcPct val="120000"/>
              </a:lnSpc>
              <a:spcBef>
                <a:spcPts val="0"/>
              </a:spcBef>
              <a:buNone/>
            </a:pPr>
            <a:endParaRPr lang="en-US" dirty="0"/>
          </a:p>
          <a:p>
            <a:pPr>
              <a:lnSpc>
                <a:spcPct val="120000"/>
              </a:lnSpc>
              <a:spcBef>
                <a:spcPts val="0"/>
              </a:spcBef>
            </a:pPr>
            <a:r>
              <a:rPr lang="en-US" dirty="0"/>
              <a:t>A.	Honshu 	 </a:t>
            </a:r>
          </a:p>
          <a:p>
            <a:pPr>
              <a:lnSpc>
                <a:spcPct val="120000"/>
              </a:lnSpc>
              <a:spcBef>
                <a:spcPts val="0"/>
              </a:spcBef>
            </a:pPr>
            <a:r>
              <a:rPr lang="en-US" dirty="0"/>
              <a:t>B.     Madagascar</a:t>
            </a:r>
          </a:p>
          <a:p>
            <a:pPr>
              <a:lnSpc>
                <a:spcPct val="120000"/>
              </a:lnSpc>
              <a:spcBef>
                <a:spcPts val="0"/>
              </a:spcBef>
            </a:pPr>
            <a:r>
              <a:rPr lang="en-US" dirty="0"/>
              <a:t>C.    	Iceland</a:t>
            </a:r>
          </a:p>
          <a:p>
            <a:pPr>
              <a:lnSpc>
                <a:spcPct val="120000"/>
              </a:lnSpc>
              <a:spcBef>
                <a:spcPts val="0"/>
              </a:spcBef>
            </a:pPr>
            <a:r>
              <a:rPr lang="en-US" dirty="0"/>
              <a:t>D.     Victoria Island</a:t>
            </a:r>
          </a:p>
          <a:p>
            <a:pPr>
              <a:lnSpc>
                <a:spcPct val="120000"/>
              </a:lnSpc>
              <a:spcBef>
                <a:spcPts val="0"/>
              </a:spcBef>
            </a:pPr>
            <a:endParaRPr lang="en-US" dirty="0"/>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839449" y="2414566"/>
            <a:ext cx="2518348"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01826" y="5630798"/>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4032354" y="4506714"/>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08FEA1EB-0066-663C-AABE-1C6FFF845D65}"/>
              </a:ext>
              <a:ext uri="{C183D7F6-B498-43B3-948B-1728B52AA6E4}">
                <adec:decorative xmlns:adec="http://schemas.microsoft.com/office/drawing/2017/decorative" val="1"/>
              </a:ext>
            </a:extLst>
          </p:cNvPr>
          <p:cNvCxnSpPr>
            <a:cxnSpLocks/>
          </p:cNvCxnSpPr>
          <p:nvPr/>
        </p:nvCxnSpPr>
        <p:spPr>
          <a:xfrm flipH="1">
            <a:off x="6366821" y="2865792"/>
            <a:ext cx="3447737"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8C290418-5F47-BA40-E8E0-60088A3FE74A}"/>
              </a:ext>
              <a:ext uri="{C183D7F6-B498-43B3-948B-1728B52AA6E4}">
                <adec:decorative xmlns:adec="http://schemas.microsoft.com/office/drawing/2017/decorative" val="1"/>
              </a:ext>
            </a:extLst>
          </p:cNvPr>
          <p:cNvCxnSpPr/>
          <p:nvPr/>
        </p:nvCxnSpPr>
        <p:spPr>
          <a:xfrm flipH="1" flipV="1">
            <a:off x="1601826" y="5259871"/>
            <a:ext cx="4087390"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0D5FFBCD-F76C-071D-166E-D5234476C3E5}"/>
              </a:ext>
              <a:ext uri="{C183D7F6-B498-43B3-948B-1728B52AA6E4}">
                <adec:decorative xmlns:adec="http://schemas.microsoft.com/office/drawing/2017/decorative" val="1"/>
              </a:ext>
            </a:extLst>
          </p:cNvPr>
          <p:cNvCxnSpPr/>
          <p:nvPr/>
        </p:nvCxnSpPr>
        <p:spPr>
          <a:xfrm flipH="1">
            <a:off x="1601826" y="5969732"/>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FEFDA20E-F38F-D3D2-E772-3CEB2DEC4044}"/>
              </a:ext>
              <a:ext uri="{C183D7F6-B498-43B3-948B-1728B52AA6E4}">
                <adec:decorative xmlns:adec="http://schemas.microsoft.com/office/drawing/2017/decorative" val="1"/>
              </a:ext>
            </a:extLst>
          </p:cNvPr>
          <p:cNvCxnSpPr>
            <a:cxnSpLocks/>
          </p:cNvCxnSpPr>
          <p:nvPr/>
        </p:nvCxnSpPr>
        <p:spPr>
          <a:xfrm flipH="1">
            <a:off x="7311200" y="2414566"/>
            <a:ext cx="3961403"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04561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002178"/>
            <a:ext cx="10972800" cy="4876801"/>
          </a:xfrm>
        </p:spPr>
        <p:txBody>
          <a:bodyPr>
            <a:normAutofit fontScale="85000" lnSpcReduction="10000"/>
          </a:bodyPr>
          <a:lstStyle/>
          <a:p>
            <a:pPr>
              <a:lnSpc>
                <a:spcPct val="120000"/>
              </a:lnSpc>
              <a:spcBef>
                <a:spcPts val="0"/>
              </a:spcBef>
            </a:pPr>
            <a:r>
              <a:rPr lang="en-US" sz="3200" dirty="0"/>
              <a:t>You are the reel operator of a local cinema.</a:t>
            </a:r>
          </a:p>
          <a:p>
            <a:pPr>
              <a:lnSpc>
                <a:spcPct val="120000"/>
              </a:lnSpc>
              <a:spcBef>
                <a:spcPts val="0"/>
              </a:spcBef>
            </a:pPr>
            <a:r>
              <a:rPr lang="en-US" sz="3200" dirty="0"/>
              <a:t>You must prepare a private showing of a film for a corporate event. The film must be a science fiction film featuring both alien(s) and android(s). You must not choose a film that features any raccoon(s). </a:t>
            </a:r>
          </a:p>
          <a:p>
            <a:pPr>
              <a:lnSpc>
                <a:spcPct val="120000"/>
              </a:lnSpc>
              <a:spcBef>
                <a:spcPts val="0"/>
              </a:spcBef>
            </a:pPr>
            <a:r>
              <a:rPr lang="en-US" sz="3200" dirty="0"/>
              <a:t>You need to choose a film for the screening.</a:t>
            </a:r>
          </a:p>
          <a:p>
            <a:pPr>
              <a:lnSpc>
                <a:spcPct val="120000"/>
              </a:lnSpc>
              <a:spcBef>
                <a:spcPts val="0"/>
              </a:spcBef>
            </a:pPr>
            <a:r>
              <a:rPr lang="en-US" sz="3200" dirty="0"/>
              <a:t>Which film should you screen?</a:t>
            </a:r>
            <a:br>
              <a:rPr lang="en-US" dirty="0"/>
            </a:br>
            <a:endParaRPr lang="en-US" dirty="0"/>
          </a:p>
          <a:p>
            <a:pPr>
              <a:lnSpc>
                <a:spcPct val="120000"/>
              </a:lnSpc>
              <a:spcBef>
                <a:spcPts val="0"/>
              </a:spcBef>
            </a:pPr>
            <a:r>
              <a:rPr lang="en-US" dirty="0"/>
              <a:t>A. 	Guardians of the Galaxy Vol 2</a:t>
            </a:r>
          </a:p>
          <a:p>
            <a:pPr>
              <a:lnSpc>
                <a:spcPct val="120000"/>
              </a:lnSpc>
              <a:spcBef>
                <a:spcPts val="0"/>
              </a:spcBef>
            </a:pPr>
            <a:r>
              <a:rPr lang="en-US" dirty="0"/>
              <a:t>B. 	Blade Runner</a:t>
            </a:r>
          </a:p>
          <a:p>
            <a:pPr>
              <a:lnSpc>
                <a:spcPct val="120000"/>
              </a:lnSpc>
              <a:spcBef>
                <a:spcPts val="0"/>
              </a:spcBef>
            </a:pPr>
            <a:r>
              <a:rPr lang="en-US" dirty="0"/>
              <a:t>C. 	Interstellar</a:t>
            </a:r>
          </a:p>
          <a:p>
            <a:pPr>
              <a:lnSpc>
                <a:spcPct val="120000"/>
              </a:lnSpc>
              <a:spcBef>
                <a:spcPts val="0"/>
              </a:spcBef>
            </a:pPr>
            <a:r>
              <a:rPr lang="en-US" dirty="0"/>
              <a:t>D. 	Aliens</a:t>
            </a:r>
          </a:p>
          <a:p>
            <a:pPr>
              <a:lnSpc>
                <a:spcPct val="120000"/>
              </a:lnSpc>
              <a:spcBef>
                <a:spcPts val="0"/>
              </a:spcBef>
            </a:pPr>
            <a:endParaRPr lang="en-US" dirty="0"/>
          </a:p>
        </p:txBody>
      </p: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891171" y="2783169"/>
            <a:ext cx="1601085"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2" name="Title 1"/>
          <p:cNvSpPr>
            <a:spLocks noGrp="1"/>
          </p:cNvSpPr>
          <p:nvPr>
            <p:ph type="title"/>
          </p:nvPr>
        </p:nvSpPr>
        <p:spPr/>
        <p:txBody>
          <a:bodyPr/>
          <a:lstStyle/>
          <a:p>
            <a:r>
              <a:rPr lang="en-US" dirty="0"/>
              <a:t>Question 4</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91140" y="5122238"/>
            <a:ext cx="2435469" cy="2460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555892" y="4376597"/>
            <a:ext cx="4648138"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91140" y="4752107"/>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9016677" y="2326308"/>
            <a:ext cx="1122744"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9612774" y="2783169"/>
            <a:ext cx="1579945"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808876" y="5405238"/>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23D959C-77DC-4316-92E8-FB5A2A61909F}"/>
              </a:ext>
              <a:ext uri="{C183D7F6-B498-43B3-948B-1728B52AA6E4}">
                <adec:decorative xmlns:adec="http://schemas.microsoft.com/office/drawing/2017/decorative" val="1"/>
              </a:ext>
            </a:extLst>
          </p:cNvPr>
          <p:cNvCxnSpPr/>
          <p:nvPr/>
        </p:nvCxnSpPr>
        <p:spPr>
          <a:xfrm flipH="1" flipV="1">
            <a:off x="1591140" y="5219756"/>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3257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6"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80">
                                          <p:stCondLst>
                                            <p:cond delay="0"/>
                                          </p:stCondLst>
                                        </p:cTn>
                                        <p:tgtEl>
                                          <p:spTgt spid="17"/>
                                        </p:tgtEl>
                                      </p:cBhvr>
                                    </p:animEffect>
                                    <p:anim calcmode="lin" valueType="num">
                                      <p:cBhvr>
                                        <p:cTn id="28"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3" dur="26">
                                          <p:stCondLst>
                                            <p:cond delay="650"/>
                                          </p:stCondLst>
                                        </p:cTn>
                                        <p:tgtEl>
                                          <p:spTgt spid="17"/>
                                        </p:tgtEl>
                                      </p:cBhvr>
                                      <p:to x="100000" y="60000"/>
                                    </p:animScale>
                                    <p:animScale>
                                      <p:cBhvr>
                                        <p:cTn id="34" dur="166" decel="50000">
                                          <p:stCondLst>
                                            <p:cond delay="676"/>
                                          </p:stCondLst>
                                        </p:cTn>
                                        <p:tgtEl>
                                          <p:spTgt spid="17"/>
                                        </p:tgtEl>
                                      </p:cBhvr>
                                      <p:to x="100000" y="100000"/>
                                    </p:animScale>
                                    <p:animScale>
                                      <p:cBhvr>
                                        <p:cTn id="35" dur="26">
                                          <p:stCondLst>
                                            <p:cond delay="1312"/>
                                          </p:stCondLst>
                                        </p:cTn>
                                        <p:tgtEl>
                                          <p:spTgt spid="17"/>
                                        </p:tgtEl>
                                      </p:cBhvr>
                                      <p:to x="100000" y="80000"/>
                                    </p:animScale>
                                    <p:animScale>
                                      <p:cBhvr>
                                        <p:cTn id="36" dur="166" decel="50000">
                                          <p:stCondLst>
                                            <p:cond delay="1338"/>
                                          </p:stCondLst>
                                        </p:cTn>
                                        <p:tgtEl>
                                          <p:spTgt spid="17"/>
                                        </p:tgtEl>
                                      </p:cBhvr>
                                      <p:to x="100000" y="100000"/>
                                    </p:animScale>
                                    <p:animScale>
                                      <p:cBhvr>
                                        <p:cTn id="37" dur="26">
                                          <p:stCondLst>
                                            <p:cond delay="1642"/>
                                          </p:stCondLst>
                                        </p:cTn>
                                        <p:tgtEl>
                                          <p:spTgt spid="17"/>
                                        </p:tgtEl>
                                      </p:cBhvr>
                                      <p:to x="100000" y="90000"/>
                                    </p:animScale>
                                    <p:animScale>
                                      <p:cBhvr>
                                        <p:cTn id="38" dur="166" decel="50000">
                                          <p:stCondLst>
                                            <p:cond delay="1668"/>
                                          </p:stCondLst>
                                        </p:cTn>
                                        <p:tgtEl>
                                          <p:spTgt spid="17"/>
                                        </p:tgtEl>
                                      </p:cBhvr>
                                      <p:to x="100000" y="100000"/>
                                    </p:animScale>
                                    <p:animScale>
                                      <p:cBhvr>
                                        <p:cTn id="39" dur="26">
                                          <p:stCondLst>
                                            <p:cond delay="1808"/>
                                          </p:stCondLst>
                                        </p:cTn>
                                        <p:tgtEl>
                                          <p:spTgt spid="17"/>
                                        </p:tgtEl>
                                      </p:cBhvr>
                                      <p:to x="100000" y="95000"/>
                                    </p:animScale>
                                    <p:animScale>
                                      <p:cBhvr>
                                        <p:cTn id="40"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dirty="0"/>
              <a:t>Question 5</a:t>
            </a:r>
          </a:p>
        </p:txBody>
      </p:sp>
      <p:sp>
        <p:nvSpPr>
          <p:cNvPr id="3" name="Content Placeholder 2"/>
          <p:cNvSpPr>
            <a:spLocks noGrp="1"/>
          </p:cNvSpPr>
          <p:nvPr>
            <p:ph idx="1"/>
          </p:nvPr>
        </p:nvSpPr>
        <p:spPr/>
        <p:txBody>
          <a:bodyPr>
            <a:normAutofit fontScale="92500" lnSpcReduction="20000"/>
          </a:bodyPr>
          <a:lstStyle/>
          <a:p>
            <a:pPr>
              <a:lnSpc>
                <a:spcPct val="110000"/>
              </a:lnSpc>
              <a:spcBef>
                <a:spcPts val="0"/>
              </a:spcBef>
            </a:pPr>
            <a:r>
              <a:rPr lang="en-US" sz="3200" dirty="0"/>
              <a:t>You are an astronaut looking to land on a planet in this solar system.</a:t>
            </a:r>
          </a:p>
          <a:p>
            <a:pPr>
              <a:lnSpc>
                <a:spcPct val="110000"/>
              </a:lnSpc>
              <a:spcBef>
                <a:spcPts val="0"/>
              </a:spcBef>
            </a:pPr>
            <a:r>
              <a:rPr lang="en-US" sz="3200" dirty="0"/>
              <a:t>Your new space base requires a solid surface. Your space base is equipped with a moon roof.</a:t>
            </a:r>
          </a:p>
          <a:p>
            <a:pPr>
              <a:lnSpc>
                <a:spcPct val="110000"/>
              </a:lnSpc>
              <a:spcBef>
                <a:spcPts val="0"/>
              </a:spcBef>
            </a:pPr>
            <a:r>
              <a:rPr lang="en-US" sz="3200" dirty="0"/>
              <a:t>You need to choose a location for your new space base.</a:t>
            </a:r>
          </a:p>
          <a:p>
            <a:pPr>
              <a:lnSpc>
                <a:spcPct val="110000"/>
              </a:lnSpc>
              <a:spcBef>
                <a:spcPts val="0"/>
              </a:spcBef>
            </a:pPr>
            <a:r>
              <a:rPr lang="en-US" sz="3200" dirty="0"/>
              <a:t>Which planet should you choose?</a:t>
            </a:r>
          </a:p>
          <a:p>
            <a:pPr marL="0" indent="0">
              <a:lnSpc>
                <a:spcPct val="110000"/>
              </a:lnSpc>
              <a:spcBef>
                <a:spcPts val="0"/>
              </a:spcBef>
              <a:buNone/>
            </a:pPr>
            <a:endParaRPr lang="en-US" sz="3200" u="sng" dirty="0"/>
          </a:p>
          <a:p>
            <a:pPr>
              <a:lnSpc>
                <a:spcPct val="110000"/>
              </a:lnSpc>
              <a:spcBef>
                <a:spcPts val="0"/>
              </a:spcBef>
            </a:pPr>
            <a:r>
              <a:rPr lang="en-US" sz="3200" dirty="0"/>
              <a:t>A. 	Jupiter</a:t>
            </a:r>
          </a:p>
          <a:p>
            <a:pPr>
              <a:lnSpc>
                <a:spcPct val="110000"/>
              </a:lnSpc>
              <a:spcBef>
                <a:spcPts val="0"/>
              </a:spcBef>
            </a:pPr>
            <a:r>
              <a:rPr lang="en-US" sz="3200" dirty="0"/>
              <a:t>B. 	Venus</a:t>
            </a:r>
          </a:p>
          <a:p>
            <a:pPr>
              <a:lnSpc>
                <a:spcPct val="110000"/>
              </a:lnSpc>
              <a:spcBef>
                <a:spcPts val="0"/>
              </a:spcBef>
            </a:pPr>
            <a:r>
              <a:rPr lang="en-US" sz="3200" dirty="0"/>
              <a:t>C. 	Pluto</a:t>
            </a:r>
          </a:p>
          <a:p>
            <a:pPr>
              <a:lnSpc>
                <a:spcPct val="110000"/>
              </a:lnSpc>
              <a:spcBef>
                <a:spcPts val="0"/>
              </a:spcBef>
            </a:pPr>
            <a:r>
              <a:rPr lang="en-US" sz="3200" dirty="0"/>
              <a:t>D. 	Mars</a:t>
            </a:r>
          </a:p>
          <a:p>
            <a:pPr>
              <a:lnSpc>
                <a:spcPct val="110000"/>
              </a:lnSpc>
              <a:spcBef>
                <a:spcPts val="0"/>
              </a:spcBef>
            </a:pPr>
            <a:endParaRPr lang="en-US" sz="3200" dirty="0"/>
          </a:p>
        </p:txBody>
      </p:sp>
      <p:cxnSp>
        <p:nvCxnSpPr>
          <p:cNvPr id="5" name="Straight Connector 4">
            <a:extLst>
              <a:ext uri="{C183D7F6-B498-43B3-948B-1728B52AA6E4}">
                <adec:decorative xmlns:adec="http://schemas.microsoft.com/office/drawing/2017/decorative" val="1"/>
              </a:ext>
            </a:extLst>
          </p:cNvPr>
          <p:cNvCxnSpPr>
            <a:cxnSpLocks/>
          </p:cNvCxnSpPr>
          <p:nvPr/>
        </p:nvCxnSpPr>
        <p:spPr>
          <a:xfrm flipH="1">
            <a:off x="1629104" y="4105260"/>
            <a:ext cx="109504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29104" y="4928130"/>
            <a:ext cx="1145846"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29104" y="4536982"/>
            <a:ext cx="114584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4606725" y="2214689"/>
            <a:ext cx="3955327"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4784646" y="2607578"/>
            <a:ext cx="2022355"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106856" y="1375918"/>
            <a:ext cx="1909823"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790624" y="518766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35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90603"/>
            <a:ext cx="10972800" cy="5650040"/>
          </a:xfrm>
        </p:spPr>
        <p:txBody>
          <a:bodyPr>
            <a:normAutofit lnSpcReduction="10000"/>
          </a:bodyPr>
          <a:lstStyle/>
          <a:p>
            <a:pPr>
              <a:lnSpc>
                <a:spcPct val="120000"/>
              </a:lnSpc>
              <a:spcBef>
                <a:spcPts val="0"/>
              </a:spcBef>
            </a:pPr>
            <a:r>
              <a:rPr lang="en-US" dirty="0"/>
              <a:t>You are the athletic director of a university. </a:t>
            </a:r>
          </a:p>
          <a:p>
            <a:pPr>
              <a:lnSpc>
                <a:spcPct val="120000"/>
              </a:lnSpc>
              <a:spcBef>
                <a:spcPts val="0"/>
              </a:spcBef>
            </a:pPr>
            <a:r>
              <a:rPr lang="en-US" dirty="0"/>
              <a:t>The dean has instructed you to grow the athletics program. You must choose a new varsity sport that uses spherical balls. The sport must sell tickets in the university’s outdoor grass turf venue to anyone.</a:t>
            </a:r>
          </a:p>
          <a:p>
            <a:pPr>
              <a:lnSpc>
                <a:spcPct val="120000"/>
              </a:lnSpc>
              <a:spcBef>
                <a:spcPts val="0"/>
              </a:spcBef>
            </a:pPr>
            <a:r>
              <a:rPr lang="en-US" dirty="0"/>
              <a:t>You need to choose a new sport program. </a:t>
            </a:r>
          </a:p>
          <a:p>
            <a:pPr>
              <a:lnSpc>
                <a:spcPct val="120000"/>
              </a:lnSpc>
              <a:spcBef>
                <a:spcPts val="0"/>
              </a:spcBef>
            </a:pPr>
            <a:r>
              <a:rPr lang="en-US" dirty="0"/>
              <a:t>What sport should you choose?</a:t>
            </a:r>
          </a:p>
          <a:p>
            <a:pPr>
              <a:lnSpc>
                <a:spcPct val="120000"/>
              </a:lnSpc>
              <a:spcBef>
                <a:spcPts val="0"/>
              </a:spcBef>
            </a:pPr>
            <a:r>
              <a:rPr lang="en-US" dirty="0"/>
              <a:t>A. 	Basketball</a:t>
            </a:r>
          </a:p>
          <a:p>
            <a:pPr>
              <a:lnSpc>
                <a:spcPct val="120000"/>
              </a:lnSpc>
              <a:spcBef>
                <a:spcPts val="0"/>
              </a:spcBef>
            </a:pPr>
            <a:r>
              <a:rPr lang="en-US" dirty="0"/>
              <a:t>B. 	Football (or Soccer…)</a:t>
            </a:r>
          </a:p>
          <a:p>
            <a:pPr>
              <a:lnSpc>
                <a:spcPct val="120000"/>
              </a:lnSpc>
              <a:spcBef>
                <a:spcPts val="0"/>
              </a:spcBef>
            </a:pPr>
            <a:r>
              <a:rPr lang="en-US" dirty="0"/>
              <a:t>C. 	American Football</a:t>
            </a:r>
          </a:p>
          <a:p>
            <a:pPr>
              <a:lnSpc>
                <a:spcPct val="120000"/>
              </a:lnSpc>
              <a:spcBef>
                <a:spcPts val="0"/>
              </a:spcBef>
            </a:pPr>
            <a:r>
              <a:rPr lang="en-US" dirty="0"/>
              <a:t>D. 	Quidditch</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6</a:t>
            </a:r>
          </a:p>
        </p:txBody>
      </p:sp>
      <p:cxnSp>
        <p:nvCxnSpPr>
          <p:cNvPr id="5" name="Straight Connector 4">
            <a:extLst>
              <a:ext uri="{C183D7F6-B498-43B3-948B-1728B52AA6E4}">
                <adec:decorative xmlns:adec="http://schemas.microsoft.com/office/drawing/2017/decorative" val="1"/>
              </a:ext>
            </a:extLst>
          </p:cNvPr>
          <p:cNvCxnSpPr>
            <a:cxnSpLocks/>
          </p:cNvCxnSpPr>
          <p:nvPr/>
        </p:nvCxnSpPr>
        <p:spPr>
          <a:xfrm flipH="1">
            <a:off x="1524858" y="5464353"/>
            <a:ext cx="3092112"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flipV="1">
            <a:off x="1524857" y="4558810"/>
            <a:ext cx="2435470" cy="19006"/>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24857" y="5965140"/>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6203158" y="2382227"/>
            <a:ext cx="3750311"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789450" y="3335313"/>
            <a:ext cx="1698917"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272889" y="2812210"/>
            <a:ext cx="2935413"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8" name="Arrow: Right 17" descr="The correct answer arrow"/>
          <p:cNvSpPr/>
          <p:nvPr/>
        </p:nvSpPr>
        <p:spPr>
          <a:xfrm rot="10800000">
            <a:off x="5038565" y="4821409"/>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56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1000" fill="hold"/>
                                        <p:tgtEl>
                                          <p:spTgt spid="18"/>
                                        </p:tgtEl>
                                        <p:attrNameLst>
                                          <p:attrName>ppt_w</p:attrName>
                                        </p:attrNameLst>
                                      </p:cBhvr>
                                      <p:tavLst>
                                        <p:tav tm="0">
                                          <p:val>
                                            <p:fltVal val="0"/>
                                          </p:val>
                                        </p:tav>
                                        <p:tav tm="100000">
                                          <p:val>
                                            <p:strVal val="#ppt_w"/>
                                          </p:val>
                                        </p:tav>
                                      </p:tavLst>
                                    </p:anim>
                                    <p:anim calcmode="lin" valueType="num">
                                      <p:cBhvr>
                                        <p:cTn id="26" dur="1000" fill="hold"/>
                                        <p:tgtEl>
                                          <p:spTgt spid="18"/>
                                        </p:tgtEl>
                                        <p:attrNameLst>
                                          <p:attrName>ppt_h</p:attrName>
                                        </p:attrNameLst>
                                      </p:cBhvr>
                                      <p:tavLst>
                                        <p:tav tm="0">
                                          <p:val>
                                            <p:fltVal val="0"/>
                                          </p:val>
                                        </p:tav>
                                        <p:tav tm="100000">
                                          <p:val>
                                            <p:strVal val="#ppt_h"/>
                                          </p:val>
                                        </p:tav>
                                      </p:tavLst>
                                    </p:anim>
                                    <p:anim calcmode="lin" valueType="num">
                                      <p:cBhvr>
                                        <p:cTn id="27" dur="1000" fill="hold"/>
                                        <p:tgtEl>
                                          <p:spTgt spid="18"/>
                                        </p:tgtEl>
                                        <p:attrNameLst>
                                          <p:attrName>style.rotation</p:attrName>
                                        </p:attrNameLst>
                                      </p:cBhvr>
                                      <p:tavLst>
                                        <p:tav tm="0">
                                          <p:val>
                                            <p:fltVal val="90"/>
                                          </p:val>
                                        </p:tav>
                                        <p:tav tm="100000">
                                          <p:val>
                                            <p:fltVal val="0"/>
                                          </p:val>
                                        </p:tav>
                                      </p:tavLst>
                                    </p:anim>
                                    <p:animEffect transition="in" filter="fade">
                                      <p:cBhvr>
                                        <p:cTn id="28"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Content Placeholder 2"/>
          <p:cNvSpPr>
            <a:spLocks noGrp="1"/>
          </p:cNvSpPr>
          <p:nvPr>
            <p:ph idx="1"/>
          </p:nvPr>
        </p:nvSpPr>
        <p:spPr>
          <a:xfrm>
            <a:off x="609600" y="990603"/>
            <a:ext cx="10972800" cy="5305422"/>
          </a:xfrm>
        </p:spPr>
        <p:txBody>
          <a:bodyPr>
            <a:normAutofit fontScale="77500" lnSpcReduction="20000"/>
          </a:bodyPr>
          <a:lstStyle/>
          <a:p>
            <a:pPr>
              <a:lnSpc>
                <a:spcPct val="120000"/>
              </a:lnSpc>
              <a:spcBef>
                <a:spcPts val="0"/>
              </a:spcBef>
            </a:pPr>
            <a:r>
              <a:rPr lang="en-US" sz="3700" dirty="0"/>
              <a:t>You are an admiral in Starfleet.</a:t>
            </a:r>
          </a:p>
          <a:p>
            <a:pPr>
              <a:lnSpc>
                <a:spcPct val="120000"/>
              </a:lnSpc>
              <a:spcBef>
                <a:spcPts val="0"/>
              </a:spcBef>
            </a:pPr>
            <a:r>
              <a:rPr lang="en-US" sz="3700" dirty="0"/>
              <a:t>Your new flagship needs a captain. You may choose any out of the ranks of captains… throughout time. The captain must have never willingly cooperated with the Borg. Because of the long voyage, the captain must have no children to leave behind. The new captain must have a superior hairstyle.</a:t>
            </a:r>
          </a:p>
          <a:p>
            <a:pPr>
              <a:lnSpc>
                <a:spcPct val="120000"/>
              </a:lnSpc>
              <a:spcBef>
                <a:spcPts val="0"/>
              </a:spcBef>
            </a:pPr>
            <a:r>
              <a:rPr lang="en-US" sz="3700" dirty="0"/>
              <a:t>You need to choose a leader for your starship.</a:t>
            </a:r>
          </a:p>
          <a:p>
            <a:pPr>
              <a:lnSpc>
                <a:spcPct val="120000"/>
              </a:lnSpc>
              <a:spcBef>
                <a:spcPts val="0"/>
              </a:spcBef>
            </a:pPr>
            <a:r>
              <a:rPr lang="en-US" sz="3700" dirty="0"/>
              <a:t>Who captain should you choose?</a:t>
            </a:r>
          </a:p>
          <a:p>
            <a:pPr marL="0" indent="0">
              <a:lnSpc>
                <a:spcPct val="120000"/>
              </a:lnSpc>
              <a:spcBef>
                <a:spcPts val="0"/>
              </a:spcBef>
              <a:buNone/>
            </a:pPr>
            <a:endParaRPr lang="en-US" dirty="0"/>
          </a:p>
          <a:p>
            <a:pPr>
              <a:lnSpc>
                <a:spcPct val="120000"/>
              </a:lnSpc>
              <a:spcBef>
                <a:spcPts val="0"/>
              </a:spcBef>
            </a:pPr>
            <a:r>
              <a:rPr lang="en-US" dirty="0"/>
              <a:t>A. 	James T Kirk</a:t>
            </a:r>
          </a:p>
          <a:p>
            <a:pPr>
              <a:lnSpc>
                <a:spcPct val="120000"/>
              </a:lnSpc>
              <a:spcBef>
                <a:spcPts val="0"/>
              </a:spcBef>
            </a:pPr>
            <a:r>
              <a:rPr lang="en-US" dirty="0"/>
              <a:t>B. 	Jean-Luc Picard</a:t>
            </a:r>
          </a:p>
          <a:p>
            <a:pPr>
              <a:lnSpc>
                <a:spcPct val="120000"/>
              </a:lnSpc>
              <a:spcBef>
                <a:spcPts val="0"/>
              </a:spcBef>
            </a:pPr>
            <a:r>
              <a:rPr lang="en-US" dirty="0"/>
              <a:t>C. 	Benjamin </a:t>
            </a:r>
            <a:r>
              <a:rPr lang="en-US" dirty="0" err="1"/>
              <a:t>Sisko</a:t>
            </a:r>
            <a:endParaRPr lang="en-US" dirty="0"/>
          </a:p>
          <a:p>
            <a:pPr>
              <a:lnSpc>
                <a:spcPct val="120000"/>
              </a:lnSpc>
              <a:spcBef>
                <a:spcPts val="0"/>
              </a:spcBef>
            </a:pPr>
            <a:r>
              <a:rPr lang="en-US" dirty="0"/>
              <a:t>D. 	Kathryn </a:t>
            </a:r>
            <a:r>
              <a:rPr lang="en-US" dirty="0" err="1"/>
              <a:t>Janeway</a:t>
            </a:r>
            <a:endParaRPr lang="en-US" dirty="0"/>
          </a:p>
          <a:p>
            <a:pPr>
              <a:lnSpc>
                <a:spcPct val="120000"/>
              </a:lnSpc>
              <a:spcBef>
                <a:spcPts val="0"/>
              </a:spcBef>
            </a:pPr>
            <a:endParaRPr lang="en-US" dirty="0"/>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635963" y="6063143"/>
            <a:ext cx="4087390"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638013" y="5041026"/>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59113" y="5693941"/>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786924" y="5205911"/>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959371" y="2745781"/>
            <a:ext cx="6430780"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4201490" y="3179111"/>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a:cxnSpLocks/>
          </p:cNvCxnSpPr>
          <p:nvPr/>
        </p:nvCxnSpPr>
        <p:spPr>
          <a:xfrm flipH="1">
            <a:off x="3972393" y="3627516"/>
            <a:ext cx="392507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11391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2914022" y="3158376"/>
            <a:ext cx="30801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3" name="Content Placeholder 2"/>
          <p:cNvSpPr>
            <a:spLocks noGrp="1"/>
          </p:cNvSpPr>
          <p:nvPr>
            <p:ph idx="1"/>
          </p:nvPr>
        </p:nvSpPr>
        <p:spPr>
          <a:xfrm>
            <a:off x="711200" y="1020583"/>
            <a:ext cx="10972800" cy="5363898"/>
          </a:xfrm>
        </p:spPr>
        <p:txBody>
          <a:bodyPr>
            <a:normAutofit fontScale="92500"/>
          </a:bodyPr>
          <a:lstStyle/>
          <a:p>
            <a:pPr>
              <a:lnSpc>
                <a:spcPct val="120000"/>
              </a:lnSpc>
              <a:spcBef>
                <a:spcPts val="0"/>
              </a:spcBef>
            </a:pPr>
            <a:r>
              <a:rPr lang="en-US" sz="3200" dirty="0"/>
              <a:t>You are the biologist at a natural freshwater wetland preserve.</a:t>
            </a:r>
          </a:p>
          <a:p>
            <a:pPr>
              <a:lnSpc>
                <a:spcPct val="120000"/>
              </a:lnSpc>
              <a:spcBef>
                <a:spcPts val="0"/>
              </a:spcBef>
            </a:pPr>
            <a:r>
              <a:rPr lang="en-US" sz="3200" dirty="0"/>
              <a:t>You have been instructed to reduce the local mosquito population. You must choose an animal that predates on mosquitos in the larval stage.</a:t>
            </a:r>
          </a:p>
          <a:p>
            <a:pPr>
              <a:lnSpc>
                <a:spcPct val="120000"/>
              </a:lnSpc>
              <a:spcBef>
                <a:spcPts val="0"/>
              </a:spcBef>
            </a:pPr>
            <a:r>
              <a:rPr lang="en-US" sz="3200" dirty="0"/>
              <a:t>You need to choose a natural mosquito predator.</a:t>
            </a:r>
          </a:p>
          <a:p>
            <a:pPr>
              <a:lnSpc>
                <a:spcPct val="120000"/>
              </a:lnSpc>
              <a:spcBef>
                <a:spcPts val="0"/>
              </a:spcBef>
            </a:pPr>
            <a:r>
              <a:rPr lang="en-US" sz="3200" dirty="0"/>
              <a:t>Which animal should you choose?</a:t>
            </a:r>
          </a:p>
          <a:p>
            <a:pPr>
              <a:lnSpc>
                <a:spcPct val="120000"/>
              </a:lnSpc>
              <a:spcBef>
                <a:spcPts val="0"/>
              </a:spcBef>
            </a:pPr>
            <a:r>
              <a:rPr lang="en-US" dirty="0"/>
              <a:t>A. 	Vermilion snapper (</a:t>
            </a:r>
            <a:r>
              <a:rPr lang="en-US" i="1" dirty="0" err="1"/>
              <a:t>rhomboplites</a:t>
            </a:r>
            <a:r>
              <a:rPr lang="en-US" i="1" dirty="0"/>
              <a:t> </a:t>
            </a:r>
            <a:r>
              <a:rPr lang="en-US" i="1" dirty="0" err="1"/>
              <a:t>aurorubens</a:t>
            </a:r>
            <a:r>
              <a:rPr lang="en-US" i="1" dirty="0"/>
              <a:t>)</a:t>
            </a:r>
            <a:endParaRPr lang="en-US" dirty="0"/>
          </a:p>
          <a:p>
            <a:pPr>
              <a:lnSpc>
                <a:spcPct val="120000"/>
              </a:lnSpc>
              <a:spcBef>
                <a:spcPts val="0"/>
              </a:spcBef>
            </a:pPr>
            <a:r>
              <a:rPr lang="en-US" dirty="0"/>
              <a:t>B. 	Purple martin (</a:t>
            </a:r>
            <a:r>
              <a:rPr lang="en-US" i="1" dirty="0" err="1"/>
              <a:t>progne</a:t>
            </a:r>
            <a:r>
              <a:rPr lang="en-US" i="1" dirty="0"/>
              <a:t> </a:t>
            </a:r>
            <a:r>
              <a:rPr lang="en-US" i="1" dirty="0" err="1"/>
              <a:t>subis</a:t>
            </a:r>
            <a:r>
              <a:rPr lang="en-US" i="1" dirty="0"/>
              <a:t>)</a:t>
            </a:r>
            <a:endParaRPr lang="en-US" dirty="0"/>
          </a:p>
          <a:p>
            <a:pPr>
              <a:lnSpc>
                <a:spcPct val="120000"/>
              </a:lnSpc>
              <a:spcBef>
                <a:spcPts val="0"/>
              </a:spcBef>
            </a:pPr>
            <a:r>
              <a:rPr lang="en-US" dirty="0"/>
              <a:t>C. 	Brown Bats (</a:t>
            </a:r>
            <a:r>
              <a:rPr lang="en-US" i="1" dirty="0" err="1"/>
              <a:t>ptesicus</a:t>
            </a:r>
            <a:r>
              <a:rPr lang="en-US" i="1" dirty="0"/>
              <a:t> </a:t>
            </a:r>
            <a:r>
              <a:rPr lang="en-US" i="1" dirty="0" err="1"/>
              <a:t>fuscus</a:t>
            </a:r>
            <a:r>
              <a:rPr lang="en-US" dirty="0"/>
              <a:t>)</a:t>
            </a:r>
          </a:p>
          <a:p>
            <a:pPr>
              <a:lnSpc>
                <a:spcPct val="120000"/>
              </a:lnSpc>
              <a:spcBef>
                <a:spcPts val="0"/>
              </a:spcBef>
            </a:pPr>
            <a:r>
              <a:rPr lang="en-US" dirty="0"/>
              <a:t>D. 	Mosquitofish (</a:t>
            </a:r>
            <a:r>
              <a:rPr lang="en-US" i="1" dirty="0"/>
              <a:t>gambusia </a:t>
            </a:r>
            <a:r>
              <a:rPr lang="en-US" i="1" dirty="0" err="1"/>
              <a:t>affinis</a:t>
            </a:r>
            <a:r>
              <a:rPr lang="en-US" dirty="0"/>
              <a:t>)</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8</a:t>
            </a:r>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447369" y="5090461"/>
            <a:ext cx="4832851"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6515617" y="5837417"/>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F37C88-D6E3-CC6D-87A4-8F2E8137BD45}"/>
              </a:ext>
              <a:ext uri="{C183D7F6-B498-43B3-948B-1728B52AA6E4}">
                <adec:decorative xmlns:adec="http://schemas.microsoft.com/office/drawing/2017/decorative" val="1"/>
              </a:ext>
            </a:extLst>
          </p:cNvPr>
          <p:cNvCxnSpPr>
            <a:cxnSpLocks/>
          </p:cNvCxnSpPr>
          <p:nvPr/>
        </p:nvCxnSpPr>
        <p:spPr>
          <a:xfrm flipH="1">
            <a:off x="1447369" y="5564408"/>
            <a:ext cx="4832851"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01E424FD-50F8-E2EB-A4E4-41FA91BCAD4F}"/>
              </a:ext>
              <a:ext uri="{C183D7F6-B498-43B3-948B-1728B52AA6E4}">
                <adec:decorative xmlns:adec="http://schemas.microsoft.com/office/drawing/2017/decorative" val="1"/>
              </a:ext>
            </a:extLst>
          </p:cNvPr>
          <p:cNvCxnSpPr>
            <a:cxnSpLocks/>
          </p:cNvCxnSpPr>
          <p:nvPr/>
        </p:nvCxnSpPr>
        <p:spPr>
          <a:xfrm flipH="1">
            <a:off x="6515616" y="1531629"/>
            <a:ext cx="200538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05C1B4BD-7E00-9929-4994-4D3893C74649}"/>
              </a:ext>
              <a:ext uri="{C183D7F6-B498-43B3-948B-1728B52AA6E4}">
                <adec:decorative xmlns:adec="http://schemas.microsoft.com/office/drawing/2017/decorative" val="1"/>
              </a:ext>
            </a:extLst>
          </p:cNvPr>
          <p:cNvCxnSpPr>
            <a:cxnSpLocks/>
          </p:cNvCxnSpPr>
          <p:nvPr/>
        </p:nvCxnSpPr>
        <p:spPr>
          <a:xfrm flipH="1">
            <a:off x="1524209" y="4628193"/>
            <a:ext cx="6856116"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26" name="Action Button: Help 25">
            <a:hlinkClick r:id="" action="ppaction://noaction" highlightClick="1"/>
            <a:extLst>
              <a:ext uri="{FF2B5EF4-FFF2-40B4-BE49-F238E27FC236}">
                <a16:creationId xmlns:a16="http://schemas.microsoft.com/office/drawing/2014/main" id="{F8DDA103-188B-CF76-17DC-910723261015}"/>
              </a:ext>
            </a:extLst>
          </p:cNvPr>
          <p:cNvSpPr/>
          <p:nvPr/>
        </p:nvSpPr>
        <p:spPr>
          <a:xfrm>
            <a:off x="6375409" y="5371665"/>
            <a:ext cx="447421" cy="385485"/>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ction Button: Help 27">
            <a:hlinkClick r:id="" action="ppaction://noaction" highlightClick="1"/>
            <a:extLst>
              <a:ext uri="{FF2B5EF4-FFF2-40B4-BE49-F238E27FC236}">
                <a16:creationId xmlns:a16="http://schemas.microsoft.com/office/drawing/2014/main" id="{389CBC24-99BC-3ECF-D42E-97187FF2648D}"/>
              </a:ext>
            </a:extLst>
          </p:cNvPr>
          <p:cNvSpPr/>
          <p:nvPr/>
        </p:nvSpPr>
        <p:spPr>
          <a:xfrm>
            <a:off x="6375409" y="4871931"/>
            <a:ext cx="447421" cy="385485"/>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24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500" fill="hold"/>
                                        <p:tgtEl>
                                          <p:spTgt spid="26"/>
                                        </p:tgtEl>
                                        <p:attrNameLst>
                                          <p:attrName>ppt_x</p:attrName>
                                        </p:attrNameLst>
                                      </p:cBhvr>
                                      <p:tavLst>
                                        <p:tav tm="0">
                                          <p:val>
                                            <p:strVal val="#ppt_x"/>
                                          </p:val>
                                        </p:tav>
                                        <p:tav tm="100000">
                                          <p:val>
                                            <p:strVal val="#ppt_x"/>
                                          </p:val>
                                        </p:tav>
                                      </p:tavLst>
                                    </p:anim>
                                    <p:anim calcmode="lin" valueType="num">
                                      <p:cBhvr additive="base">
                                        <p:cTn id="29" dur="500" fill="hold"/>
                                        <p:tgtEl>
                                          <p:spTgt spid="2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ppt_x"/>
                                          </p:val>
                                        </p:tav>
                                        <p:tav tm="100000">
                                          <p:val>
                                            <p:strVal val="#ppt_x"/>
                                          </p:val>
                                        </p:tav>
                                      </p:tavLst>
                                    </p:anim>
                                    <p:anim calcmode="lin" valueType="num">
                                      <p:cBhvr additive="base">
                                        <p:cTn id="33"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6" grpId="0" animBg="1"/>
      <p:bldP spid="2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1448" y="931611"/>
            <a:ext cx="10972800" cy="5459357"/>
          </a:xfrm>
        </p:spPr>
        <p:txBody>
          <a:bodyPr>
            <a:normAutofit fontScale="70000" lnSpcReduction="20000"/>
          </a:bodyPr>
          <a:lstStyle/>
          <a:p>
            <a:pPr>
              <a:lnSpc>
                <a:spcPct val="120000"/>
              </a:lnSpc>
              <a:spcBef>
                <a:spcPts val="0"/>
              </a:spcBef>
            </a:pPr>
            <a:r>
              <a:rPr lang="en-US" sz="4100" dirty="0"/>
              <a:t>You are the bartender of a local fine dining establishment.</a:t>
            </a:r>
          </a:p>
          <a:p>
            <a:pPr>
              <a:lnSpc>
                <a:spcPct val="120000"/>
              </a:lnSpc>
              <a:spcBef>
                <a:spcPts val="0"/>
              </a:spcBef>
            </a:pPr>
            <a:r>
              <a:rPr lang="en-US" sz="4100" dirty="0"/>
              <a:t>You are instructed to serve an appropriate spirit to a diner. Your establishment only serves whiskeys aged in American oak barrels. The diner has requested a malt whiskey from outside of Tennessee. The malt must not contain corn. </a:t>
            </a:r>
          </a:p>
          <a:p>
            <a:pPr>
              <a:lnSpc>
                <a:spcPct val="120000"/>
              </a:lnSpc>
              <a:spcBef>
                <a:spcPts val="0"/>
              </a:spcBef>
            </a:pPr>
            <a:r>
              <a:rPr lang="en-US" sz="4100" dirty="0"/>
              <a:t>You need to choose a spirit.</a:t>
            </a:r>
          </a:p>
          <a:p>
            <a:pPr>
              <a:lnSpc>
                <a:spcPct val="120000"/>
              </a:lnSpc>
              <a:spcBef>
                <a:spcPts val="0"/>
              </a:spcBef>
            </a:pPr>
            <a:r>
              <a:rPr lang="en-US" sz="4100" dirty="0"/>
              <a:t>Which spirit should you serve?</a:t>
            </a:r>
            <a:endParaRPr lang="en-US" dirty="0"/>
          </a:p>
          <a:p>
            <a:pPr marL="0" indent="0">
              <a:lnSpc>
                <a:spcPct val="120000"/>
              </a:lnSpc>
              <a:spcBef>
                <a:spcPts val="0"/>
              </a:spcBef>
              <a:buNone/>
            </a:pPr>
            <a:endParaRPr lang="en-US" dirty="0"/>
          </a:p>
          <a:p>
            <a:pPr>
              <a:lnSpc>
                <a:spcPct val="120000"/>
              </a:lnSpc>
              <a:spcBef>
                <a:spcPts val="0"/>
              </a:spcBef>
            </a:pPr>
            <a:r>
              <a:rPr lang="en-US" sz="3300" dirty="0"/>
              <a:t>A. 	Scotch Whisky</a:t>
            </a:r>
          </a:p>
          <a:p>
            <a:pPr>
              <a:lnSpc>
                <a:spcPct val="120000"/>
              </a:lnSpc>
              <a:spcBef>
                <a:spcPts val="0"/>
              </a:spcBef>
            </a:pPr>
            <a:r>
              <a:rPr lang="en-US" sz="3300" dirty="0"/>
              <a:t>B. 	Bourbon</a:t>
            </a:r>
          </a:p>
          <a:p>
            <a:pPr>
              <a:lnSpc>
                <a:spcPct val="120000"/>
              </a:lnSpc>
              <a:spcBef>
                <a:spcPts val="0"/>
              </a:spcBef>
            </a:pPr>
            <a:r>
              <a:rPr lang="en-US" sz="3300" dirty="0"/>
              <a:t>C. 	Tennessee Whiskey</a:t>
            </a:r>
          </a:p>
          <a:p>
            <a:pPr>
              <a:lnSpc>
                <a:spcPct val="120000"/>
              </a:lnSpc>
              <a:spcBef>
                <a:spcPts val="0"/>
              </a:spcBef>
            </a:pPr>
            <a:r>
              <a:rPr lang="en-US" sz="3300" dirty="0"/>
              <a:t>D. 	Cognac</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9</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19312" y="5228999"/>
            <a:ext cx="3988778"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470006" y="5619885"/>
            <a:ext cx="40873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19312" y="4869522"/>
            <a:ext cx="3988778" cy="38478"/>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892862" y="3137708"/>
            <a:ext cx="187187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4328932" y="3137708"/>
            <a:ext cx="3695874"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6270269" y="2697870"/>
            <a:ext cx="2144526"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525276" y="435293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286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Helpful Links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47</a:t>
            </a:fld>
            <a:endParaRPr lang="en-US" dirty="0"/>
          </a:p>
        </p:txBody>
      </p:sp>
      <p:sp>
        <p:nvSpPr>
          <p:cNvPr id="6" name="Title 4"/>
          <p:cNvSpPr txBox="1">
            <a:spLocks/>
          </p:cNvSpPr>
          <p:nvPr/>
        </p:nvSpPr>
        <p:spPr>
          <a:xfrm>
            <a:off x="446410" y="1116702"/>
            <a:ext cx="11604075" cy="366484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285750" indent="-285750">
              <a:buFont typeface="Arial" panose="020B0604020202020204" pitchFamily="34" charset="0"/>
              <a:buChar char="•"/>
            </a:pPr>
            <a:r>
              <a:rPr lang="en-US" sz="2800" b="0" dirty="0">
                <a:solidFill>
                  <a:schemeClr val="tx1"/>
                </a:solidFill>
                <a:latin typeface="+mn-lt"/>
                <a:hlinkClick r:id="rId2"/>
              </a:rPr>
              <a:t>http://www.sqltact.com/2012/04/certification-exams-from-other-side.html</a:t>
            </a:r>
          </a:p>
          <a:p>
            <a:pPr marL="285750" indent="-285750">
              <a:buFont typeface="Arial" panose="020B0604020202020204" pitchFamily="34" charset="0"/>
              <a:buChar char="•"/>
            </a:pPr>
            <a:r>
              <a:rPr lang="en-US" sz="2800" b="0" dirty="0">
                <a:solidFill>
                  <a:schemeClr val="tx1"/>
                </a:solidFill>
                <a:latin typeface="+mn-lt"/>
                <a:hlinkClick r:id="rId2"/>
              </a:rPr>
              <a:t>http://www.sqltact.com/2016/07/training-to-do-list-for-new-dba.html</a:t>
            </a:r>
          </a:p>
          <a:p>
            <a:pPr marL="285750" indent="-285750">
              <a:buFont typeface="Arial" panose="020B0604020202020204" pitchFamily="34" charset="0"/>
              <a:buChar char="•"/>
            </a:pPr>
            <a:r>
              <a:rPr lang="en-US" sz="2800" b="0" dirty="0">
                <a:solidFill>
                  <a:schemeClr val="tx1"/>
                </a:solidFill>
                <a:latin typeface="+mn-lt"/>
                <a:hlinkClick r:id="rId2"/>
              </a:rPr>
              <a:t>https://www.sqltact.com/2023/01/so-youre-considering-pursuing.html</a:t>
            </a:r>
          </a:p>
          <a:p>
            <a:pPr marL="285750" indent="-285750">
              <a:buFont typeface="Arial" panose="020B0604020202020204" pitchFamily="34" charset="0"/>
              <a:buChar char="•"/>
            </a:pPr>
            <a:endParaRPr lang="en-US" sz="2800" b="0" dirty="0">
              <a:solidFill>
                <a:schemeClr val="tx1"/>
              </a:solidFill>
              <a:latin typeface="+mn-lt"/>
              <a:hlinkClick r:id="rId3"/>
            </a:endParaRPr>
          </a:p>
          <a:p>
            <a:pPr marL="285750" indent="-285750">
              <a:buFont typeface="Arial" panose="020B0604020202020204" pitchFamily="34" charset="0"/>
              <a:buChar char="•"/>
            </a:pPr>
            <a:r>
              <a:rPr lang="en-US" sz="2800" b="0" dirty="0">
                <a:hlinkClick r:id="rId4"/>
              </a:rPr>
              <a:t>https://docs.microsoft.com/certifications/</a:t>
            </a:r>
          </a:p>
          <a:p>
            <a:pPr marL="285750" indent="-285750">
              <a:buFont typeface="Arial" panose="020B0604020202020204" pitchFamily="34" charset="0"/>
              <a:buChar char="•"/>
            </a:pPr>
            <a:r>
              <a:rPr lang="en-US" sz="2800" b="0" dirty="0">
                <a:hlinkClick r:id="rId5"/>
              </a:rPr>
              <a:t>https://docs.microsoft.com/certifications/posts/new-role-based-certification-and-training-is-here</a:t>
            </a:r>
            <a:endParaRPr lang="en-US" sz="2800" b="0" dirty="0"/>
          </a:p>
          <a:p>
            <a:pPr marL="285750" indent="-285750">
              <a:buFont typeface="Arial" panose="020B0604020202020204" pitchFamily="34" charset="0"/>
              <a:buChar char="•"/>
            </a:pPr>
            <a:r>
              <a:rPr lang="en-US" sz="2800" b="0" dirty="0">
                <a:hlinkClick r:id="rId6"/>
              </a:rPr>
              <a:t>https://docs.microsoft.com/certifications/posts/skill-up-and-stand-out-with-new-role-based-training-and-certification</a:t>
            </a:r>
          </a:p>
          <a:p>
            <a:pPr marL="285750" indent="-285750">
              <a:buFont typeface="Arial" panose="020B0604020202020204" pitchFamily="34" charset="0"/>
              <a:buChar char="•"/>
            </a:pPr>
            <a:r>
              <a:rPr lang="en-US" sz="2800" b="0" dirty="0">
                <a:hlinkClick r:id="rId6"/>
              </a:rPr>
              <a:t>https://docs.microsoft.com/certifications/exams/az-900</a:t>
            </a:r>
            <a:endParaRPr lang="en-US" sz="2800" b="0" dirty="0"/>
          </a:p>
          <a:p>
            <a:pPr marL="285750" indent="-285750">
              <a:buFont typeface="Arial" panose="020B0604020202020204" pitchFamily="34" charset="0"/>
              <a:buChar char="•"/>
            </a:pPr>
            <a:endParaRPr lang="en-US" sz="2800" dirty="0">
              <a:hlinkClick r:id="rId7"/>
            </a:endParaRPr>
          </a:p>
          <a:p>
            <a:pPr marL="285750" indent="-285750">
              <a:buFont typeface="Arial" panose="020B0604020202020204" pitchFamily="34" charset="0"/>
              <a:buChar char="•"/>
            </a:pPr>
            <a:r>
              <a:rPr lang="en-US" sz="2800" dirty="0">
                <a:hlinkClick r:id="rId7"/>
              </a:rPr>
              <a:t>Microsoft Learn Blog: </a:t>
            </a:r>
            <a:r>
              <a:rPr lang="en-US" sz="2800" dirty="0"/>
              <a:t>https://techcommunity.microsoft.com/t5/microsoft-learn-blog/bg-p/MicrosoftLearnBlog</a:t>
            </a:r>
          </a:p>
          <a:p>
            <a:pPr marL="285750" indent="-285750">
              <a:buFont typeface="Arial" panose="020B0604020202020204" pitchFamily="34" charset="0"/>
              <a:buChar char="•"/>
            </a:pPr>
            <a:endParaRPr lang="en-US" sz="2800" b="0" dirty="0">
              <a:solidFill>
                <a:schemeClr val="tx1"/>
              </a:solidFill>
              <a:latin typeface="+mn-lt"/>
            </a:endParaRPr>
          </a:p>
          <a:p>
            <a:pPr marL="285750" indent="-285750">
              <a:buFont typeface="Arial" panose="020B0604020202020204" pitchFamily="34" charset="0"/>
              <a:buChar char="•"/>
            </a:pPr>
            <a:endParaRPr lang="en-US" sz="2800" b="0" dirty="0">
              <a:solidFill>
                <a:schemeClr val="tx1"/>
              </a:solidFill>
              <a:latin typeface="+mn-lt"/>
            </a:endParaRPr>
          </a:p>
          <a:p>
            <a:pPr marL="285750" indent="-285750">
              <a:buFont typeface="Arial" panose="020B0604020202020204" pitchFamily="34" charset="0"/>
              <a:buChar char="•"/>
            </a:pPr>
            <a:endParaRPr lang="en-US" sz="2800" b="0" dirty="0">
              <a:solidFill>
                <a:schemeClr val="tx1"/>
              </a:solidFill>
              <a:latin typeface="+mn-lt"/>
            </a:endParaRPr>
          </a:p>
          <a:p>
            <a:pPr marL="285750" indent="-285750">
              <a:buFont typeface="Arial" panose="020B0604020202020204" pitchFamily="34" charset="0"/>
              <a:buChar char="•"/>
            </a:pPr>
            <a:endParaRPr lang="en-US" sz="2800" b="0" dirty="0">
              <a:solidFill>
                <a:schemeClr val="tx1"/>
              </a:solidFill>
              <a:latin typeface="+mn-lt"/>
            </a:endParaRPr>
          </a:p>
          <a:p>
            <a:pPr marL="285750" indent="-285750">
              <a:buFont typeface="Arial" panose="020B0604020202020204" pitchFamily="34" charset="0"/>
              <a:buChar char="•"/>
            </a:pPr>
            <a:endParaRPr lang="en-US" sz="2800" b="0" dirty="0">
              <a:solidFill>
                <a:schemeClr val="tx1"/>
              </a:solidFill>
              <a:latin typeface="+mn-lt"/>
            </a:endParaRPr>
          </a:p>
          <a:p>
            <a:pPr marL="285750" indent="-285750">
              <a:buFont typeface="Arial" panose="020B0604020202020204" pitchFamily="34" charset="0"/>
              <a:buChar char="•"/>
            </a:pPr>
            <a:endParaRPr lang="en-US" sz="2800" b="0" dirty="0">
              <a:solidFill>
                <a:schemeClr val="tx1"/>
              </a:solidFill>
              <a:latin typeface="+mn-lt"/>
            </a:endParaRPr>
          </a:p>
        </p:txBody>
      </p:sp>
    </p:spTree>
    <p:extLst>
      <p:ext uri="{BB962C8B-B14F-4D97-AF65-F5344CB8AC3E}">
        <p14:creationId xmlns:p14="http://schemas.microsoft.com/office/powerpoint/2010/main" val="33069133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1026" name="Picture 2" descr="SQL Server 2017 Administration Inside Out book cove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444" y="2113456"/>
            <a:ext cx="3789595" cy="462597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142EB46-D0F2-4A77-85A1-6FD48128CE80}"/>
              </a:ext>
            </a:extLst>
          </p:cNvPr>
          <p:cNvSpPr/>
          <p:nvPr/>
        </p:nvSpPr>
        <p:spPr>
          <a:xfrm>
            <a:off x="5638807" y="609645"/>
            <a:ext cx="6095907" cy="6924973"/>
          </a:xfrm>
          <a:prstGeom prst="rect">
            <a:avLst/>
          </a:prstGeom>
        </p:spPr>
        <p:txBody>
          <a:bodyPr>
            <a:spAutoFit/>
          </a:bodyPr>
          <a:lstStyle/>
          <a:p>
            <a:pPr defTabSz="914389">
              <a:defRPr/>
            </a:pPr>
            <a:r>
              <a:rPr lang="en-US" sz="3600" b="1" dirty="0">
                <a:solidFill>
                  <a:prstClr val="white"/>
                </a:solidFill>
                <a:latin typeface="Roboto" panose="02000000000000000000" pitchFamily="2" charset="0"/>
                <a:ea typeface="Roboto" panose="02000000000000000000" pitchFamily="2" charset="0"/>
              </a:rPr>
              <a:t>SQL Server Administration Inside Out</a:t>
            </a:r>
          </a:p>
          <a:p>
            <a:pPr defTabSz="914389">
              <a:defRPr/>
            </a:pPr>
            <a:r>
              <a:rPr lang="en-US" sz="3600" dirty="0">
                <a:solidFill>
                  <a:prstClr val="white"/>
                </a:solidFill>
                <a:latin typeface="Roboto" panose="02000000000000000000" pitchFamily="2" charset="0"/>
                <a:ea typeface="Roboto" panose="02000000000000000000" pitchFamily="2" charset="0"/>
              </a:rPr>
              <a:t>by Microsoft Press</a:t>
            </a:r>
          </a:p>
          <a:p>
            <a:pPr defTabSz="914389">
              <a:defRPr/>
            </a:pPr>
            <a:endParaRPr lang="en-US" sz="3600" dirty="0">
              <a:solidFill>
                <a:prstClr val="white"/>
              </a:solidFill>
              <a:latin typeface="Roboto" panose="02000000000000000000" pitchFamily="2" charset="0"/>
              <a:ea typeface="Roboto" panose="02000000000000000000" pitchFamily="2" charset="0"/>
            </a:endParaRPr>
          </a:p>
          <a:p>
            <a:pPr defTabSz="914389">
              <a:defRPr/>
            </a:pPr>
            <a:r>
              <a:rPr lang="en-US" sz="3600" dirty="0">
                <a:solidFill>
                  <a:prstClr val="white"/>
                </a:solidFill>
                <a:latin typeface="Roboto" panose="02000000000000000000" pitchFamily="2" charset="0"/>
                <a:ea typeface="Roboto" panose="02000000000000000000" pitchFamily="2" charset="0"/>
              </a:rPr>
              <a:t>2017 published Feb 2018</a:t>
            </a:r>
          </a:p>
          <a:p>
            <a:pPr defTabSz="914389">
              <a:defRPr/>
            </a:pPr>
            <a:endParaRPr lang="en-US" sz="3600" dirty="0">
              <a:solidFill>
                <a:prstClr val="white"/>
              </a:solidFill>
              <a:latin typeface="Roboto" panose="02000000000000000000" pitchFamily="2" charset="0"/>
              <a:ea typeface="Roboto" panose="02000000000000000000" pitchFamily="2" charset="0"/>
            </a:endParaRPr>
          </a:p>
          <a:p>
            <a:pPr defTabSz="914389">
              <a:defRPr/>
            </a:pPr>
            <a:r>
              <a:rPr lang="en-US" sz="3600" dirty="0">
                <a:solidFill>
                  <a:prstClr val="white"/>
                </a:solidFill>
                <a:latin typeface="Roboto" panose="02000000000000000000" pitchFamily="2" charset="0"/>
                <a:ea typeface="Roboto" panose="02000000000000000000" pitchFamily="2" charset="0"/>
              </a:rPr>
              <a:t>2019 published March 2020</a:t>
            </a:r>
          </a:p>
          <a:p>
            <a:pPr defTabSz="914389">
              <a:defRPr/>
            </a:pPr>
            <a:endParaRPr lang="en-US" sz="3600" dirty="0">
              <a:solidFill>
                <a:prstClr val="white"/>
              </a:solidFill>
              <a:latin typeface="Roboto" panose="02000000000000000000" pitchFamily="2" charset="0"/>
              <a:ea typeface="Roboto" panose="02000000000000000000" pitchFamily="2" charset="0"/>
            </a:endParaRPr>
          </a:p>
          <a:p>
            <a:pPr defTabSz="914389">
              <a:defRPr/>
            </a:pPr>
            <a:r>
              <a:rPr lang="en-US" sz="3600" dirty="0">
                <a:solidFill>
                  <a:prstClr val="white"/>
                </a:solidFill>
                <a:latin typeface="Roboto" panose="02000000000000000000" pitchFamily="2" charset="0"/>
                <a:ea typeface="Roboto" panose="02000000000000000000" pitchFamily="2" charset="0"/>
              </a:rPr>
              <a:t>2022 coming March 2023</a:t>
            </a: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a:p>
            <a:pPr defTabSz="914389">
              <a:defRPr/>
            </a:pPr>
            <a:endParaRPr lang="en-US" sz="2000" dirty="0">
              <a:solidFill>
                <a:prstClr val="white"/>
              </a:solidFill>
              <a:latin typeface="Roboto" panose="02000000000000000000" pitchFamily="2" charset="0"/>
              <a:ea typeface="Roboto" panose="02000000000000000000" pitchFamily="2" charset="0"/>
            </a:endParaRPr>
          </a:p>
        </p:txBody>
      </p:sp>
      <p:sp>
        <p:nvSpPr>
          <p:cNvPr id="3" name="Title 2" hidden="1">
            <a:extLst>
              <a:ext uri="{FF2B5EF4-FFF2-40B4-BE49-F238E27FC236}">
                <a16:creationId xmlns:a16="http://schemas.microsoft.com/office/drawing/2014/main" id="{2622AB68-80DB-4C9D-8E8B-3AC1B2AC2799}"/>
              </a:ext>
            </a:extLst>
          </p:cNvPr>
          <p:cNvSpPr>
            <a:spLocks noGrp="1"/>
          </p:cNvSpPr>
          <p:nvPr>
            <p:ph type="ctrTitle"/>
          </p:nvPr>
        </p:nvSpPr>
        <p:spPr/>
        <p:txBody>
          <a:bodyPr/>
          <a:lstStyle/>
          <a:p>
            <a:r>
              <a:rPr lang="en-US" dirty="0"/>
              <a:t>SQL Server 2017 Inside Out</a:t>
            </a:r>
          </a:p>
        </p:txBody>
      </p:sp>
      <p:pic>
        <p:nvPicPr>
          <p:cNvPr id="4" name="Picture 2">
            <a:extLst>
              <a:ext uri="{FF2B5EF4-FFF2-40B4-BE49-F238E27FC236}">
                <a16:creationId xmlns:a16="http://schemas.microsoft.com/office/drawing/2014/main" id="{BD4A47C2-CD56-4B1E-AE27-9339E64E4A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88799"/>
            <a:ext cx="4046123" cy="5057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8192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50F720-AA17-42B1-B108-3F23A87D7213}"/>
              </a:ext>
            </a:extLst>
          </p:cNvPr>
          <p:cNvSpPr>
            <a:spLocks noGrp="1"/>
          </p:cNvSpPr>
          <p:nvPr>
            <p:ph type="title"/>
          </p:nvPr>
        </p:nvSpPr>
        <p:spPr>
          <a:xfrm>
            <a:off x="95" y="53"/>
            <a:ext cx="12191813" cy="761988"/>
          </a:xfrm>
          <a:prstGeom prst="rect">
            <a:avLst/>
          </a:prstGeom>
        </p:spPr>
        <p:txBody>
          <a:bodyPr anchor="ctr">
            <a:normAutofit/>
          </a:bodyPr>
          <a:lstStyle/>
          <a:p>
            <a:pPr algn="ctr"/>
            <a:r>
              <a:rPr lang="en-US" sz="3600" b="1" cap="all" dirty="0">
                <a:solidFill>
                  <a:schemeClr val="accent1"/>
                </a:solidFill>
              </a:rPr>
              <a:t>Support your Local STEM Initiatives</a:t>
            </a:r>
            <a:endParaRPr lang="en-US" sz="3600" dirty="0">
              <a:solidFill>
                <a:schemeClr val="accent1"/>
              </a:solidFill>
            </a:endParaRPr>
          </a:p>
        </p:txBody>
      </p:sp>
      <p:pic>
        <p:nvPicPr>
          <p:cNvPr id="6" name="Picture 5">
            <a:extLst>
              <a:ext uri="{FF2B5EF4-FFF2-40B4-BE49-F238E27FC236}">
                <a16:creationId xmlns:a16="http://schemas.microsoft.com/office/drawing/2014/main" id="{3DB26EE8-8C60-44EC-A68B-2BD9D038643B}"/>
              </a:ext>
            </a:extLst>
          </p:cNvPr>
          <p:cNvPicPr>
            <a:picLocks noChangeAspect="1"/>
          </p:cNvPicPr>
          <p:nvPr/>
        </p:nvPicPr>
        <p:blipFill rotWithShape="1">
          <a:blip r:embed="rId3"/>
          <a:srcRect t="937" r="172" b="911"/>
          <a:stretch/>
        </p:blipFill>
        <p:spPr>
          <a:xfrm>
            <a:off x="332384" y="680988"/>
            <a:ext cx="5525509" cy="4604195"/>
          </a:xfrm>
          <a:prstGeom prst="rect">
            <a:avLst/>
          </a:prstGeom>
          <a:noFill/>
        </p:spPr>
      </p:pic>
      <p:sp>
        <p:nvSpPr>
          <p:cNvPr id="11" name="Content Placeholder 3">
            <a:extLst>
              <a:ext uri="{FF2B5EF4-FFF2-40B4-BE49-F238E27FC236}">
                <a16:creationId xmlns:a16="http://schemas.microsoft.com/office/drawing/2014/main" id="{B0441F8B-FA0E-4E80-AF4C-DDF0BD5D4158}"/>
              </a:ext>
            </a:extLst>
          </p:cNvPr>
          <p:cNvSpPr>
            <a:spLocks noGrp="1"/>
          </p:cNvSpPr>
          <p:nvPr>
            <p:ph sz="half" idx="2"/>
          </p:nvPr>
        </p:nvSpPr>
        <p:spPr>
          <a:xfrm>
            <a:off x="5857892" y="2514613"/>
            <a:ext cx="6001724" cy="3662307"/>
          </a:xfrm>
        </p:spPr>
        <p:txBody>
          <a:bodyPr>
            <a:normAutofit/>
          </a:bodyPr>
          <a:lstStyle/>
          <a:p>
            <a:r>
              <a:rPr lang="en-US" dirty="0"/>
              <a:t>I encourage you to find, then donate time and money to local STEM education initiatives where you live. Get involved!</a:t>
            </a:r>
          </a:p>
          <a:p>
            <a:r>
              <a:rPr lang="en-US" dirty="0"/>
              <a:t>There is almost certainly some nonprofit where you live that needs your enthusiasm and skills to close the achievement gap.</a:t>
            </a:r>
          </a:p>
        </p:txBody>
      </p:sp>
      <p:sp>
        <p:nvSpPr>
          <p:cNvPr id="7" name="Rectangle 6">
            <a:extLst>
              <a:ext uri="{FF2B5EF4-FFF2-40B4-BE49-F238E27FC236}">
                <a16:creationId xmlns:a16="http://schemas.microsoft.com/office/drawing/2014/main" id="{729D2786-0058-4A91-BB71-21530F0384CE}"/>
              </a:ext>
            </a:extLst>
          </p:cNvPr>
          <p:cNvSpPr/>
          <p:nvPr/>
        </p:nvSpPr>
        <p:spPr>
          <a:xfrm>
            <a:off x="194355" y="5714966"/>
            <a:ext cx="5646289" cy="369332"/>
          </a:xfrm>
          <a:prstGeom prst="rect">
            <a:avLst/>
          </a:prstGeom>
        </p:spPr>
        <p:txBody>
          <a:bodyPr wrap="none">
            <a:spAutoFit/>
          </a:bodyPr>
          <a:lstStyle/>
          <a:p>
            <a:pPr defTabSz="483855"/>
            <a:r>
              <a:rPr lang="en-US" dirty="0">
                <a:solidFill>
                  <a:srgbClr val="003830"/>
                </a:solidFill>
                <a:latin typeface="Calibri" panose="020F0502020204030204"/>
                <a:hlinkClick r:id="rId4"/>
              </a:rPr>
              <a:t>https://www.thewallsproject.org/programs/futures_fund/</a:t>
            </a:r>
            <a:endParaRPr lang="en-US" dirty="0">
              <a:solidFill>
                <a:srgbClr val="003830"/>
              </a:solidFill>
              <a:latin typeface="Calibri" panose="020F0502020204030204"/>
            </a:endParaRPr>
          </a:p>
        </p:txBody>
      </p:sp>
      <p:pic>
        <p:nvPicPr>
          <p:cNvPr id="1026" name="Picture 2" descr="Image">
            <a:extLst>
              <a:ext uri="{FF2B5EF4-FFF2-40B4-BE49-F238E27FC236}">
                <a16:creationId xmlns:a16="http://schemas.microsoft.com/office/drawing/2014/main" id="{9FF0B331-CD93-4C21-8BF3-FE2AD0FD0007}"/>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31111" b="28889"/>
          <a:stretch/>
        </p:blipFill>
        <p:spPr bwMode="auto">
          <a:xfrm>
            <a:off x="5962229" y="681080"/>
            <a:ext cx="5848684" cy="1754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4762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Exams Try to Test</a:t>
            </a:r>
          </a:p>
        </p:txBody>
      </p:sp>
      <p:sp>
        <p:nvSpPr>
          <p:cNvPr id="3" name="Content Placeholder 2"/>
          <p:cNvSpPr>
            <a:spLocks noGrp="1"/>
          </p:cNvSpPr>
          <p:nvPr>
            <p:ph idx="1"/>
          </p:nvPr>
        </p:nvSpPr>
        <p:spPr>
          <a:xfrm>
            <a:off x="609600" y="990603"/>
            <a:ext cx="10972800" cy="5572122"/>
          </a:xfrm>
        </p:spPr>
        <p:txBody>
          <a:bodyPr>
            <a:noAutofit/>
          </a:bodyPr>
          <a:lstStyle/>
          <a:p>
            <a:r>
              <a:rPr lang="en-US" sz="3600" dirty="0"/>
              <a:t>When deciding on exam content, SMEs are asked:</a:t>
            </a:r>
            <a:br>
              <a:rPr lang="en-US" sz="3600" dirty="0"/>
            </a:br>
            <a:r>
              <a:rPr lang="en-US" sz="3600" dirty="0"/>
              <a:t>“Is this a skillset that you do regularly?” </a:t>
            </a:r>
            <a:br>
              <a:rPr lang="en-US" sz="3600" dirty="0"/>
            </a:br>
            <a:r>
              <a:rPr lang="en-US" sz="3600" dirty="0"/>
              <a:t>or</a:t>
            </a:r>
            <a:br>
              <a:rPr lang="en-US" sz="3600" dirty="0"/>
            </a:br>
            <a:r>
              <a:rPr lang="en-US" sz="3600" dirty="0"/>
              <a:t>“Is this a skillset you would ask for when hiring?”</a:t>
            </a:r>
            <a:br>
              <a:rPr lang="en-US" sz="3600" dirty="0"/>
            </a:br>
            <a:endParaRPr lang="en-US" sz="3600" dirty="0"/>
          </a:p>
          <a:p>
            <a:r>
              <a:rPr lang="en-US" sz="3600" dirty="0"/>
              <a:t>If a group of worldwide SMEs does not think a feature is important, it’s doesn’t go on the exam.</a:t>
            </a:r>
            <a:br>
              <a:rPr lang="en-US" sz="3600" dirty="0"/>
            </a:br>
            <a:endParaRPr lang="en-US" sz="3600" dirty="0"/>
          </a:p>
          <a:p>
            <a:r>
              <a:rPr lang="en-US" sz="3600" dirty="0"/>
              <a:t>However, new features for new versions are likely to be included on the exam, to certify people working in the newest version(s).</a:t>
            </a:r>
          </a:p>
        </p:txBody>
      </p:sp>
    </p:spTree>
    <p:extLst>
      <p:ext uri="{BB962C8B-B14F-4D97-AF65-F5344CB8AC3E}">
        <p14:creationId xmlns:p14="http://schemas.microsoft.com/office/powerpoint/2010/main" val="309016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p:cNvSpPr>
            <a:spLocks noGrp="1"/>
          </p:cNvSpPr>
          <p:nvPr>
            <p:ph type="title"/>
          </p:nvPr>
        </p:nvSpPr>
        <p:spPr>
          <a:xfrm>
            <a:off x="664608" y="2989342"/>
            <a:ext cx="4331302" cy="627894"/>
          </a:xfrm>
        </p:spPr>
        <p:txBody>
          <a:bodyPr>
            <a:normAutofit fontScale="90000"/>
          </a:bodyPr>
          <a:lstStyle/>
          <a:p>
            <a:r>
              <a:rPr lang="en-US" sz="4800" dirty="0"/>
              <a:t>William Assaf</a:t>
            </a:r>
          </a:p>
        </p:txBody>
      </p:sp>
      <p:sp>
        <p:nvSpPr>
          <p:cNvPr id="45" name="Text Placeholder 44"/>
          <p:cNvSpPr>
            <a:spLocks noGrp="1"/>
          </p:cNvSpPr>
          <p:nvPr>
            <p:ph type="body" sz="quarter" idx="10"/>
          </p:nvPr>
        </p:nvSpPr>
        <p:spPr>
          <a:xfrm>
            <a:off x="664839" y="3608006"/>
            <a:ext cx="5227964" cy="540905"/>
          </a:xfrm>
        </p:spPr>
        <p:txBody>
          <a:bodyPr/>
          <a:lstStyle/>
          <a:p>
            <a:r>
              <a:rPr lang="en-US" sz="2400" dirty="0">
                <a:solidFill>
                  <a:schemeClr val="tx1"/>
                </a:solidFill>
                <a:latin typeface="Roboto" panose="02000000000000000000" pitchFamily="2" charset="0"/>
                <a:ea typeface="Roboto" panose="02000000000000000000" pitchFamily="2" charset="0"/>
              </a:rPr>
              <a:t>Senior Content Developer, Microsoft</a:t>
            </a:r>
          </a:p>
        </p:txBody>
      </p:sp>
      <p:pic>
        <p:nvPicPr>
          <p:cNvPr id="5" name="Picture Placeholder 4" descr="William Assaf headshot">
            <a:extLst>
              <a:ext uri="{FF2B5EF4-FFF2-40B4-BE49-F238E27FC236}">
                <a16:creationId xmlns:a16="http://schemas.microsoft.com/office/drawing/2014/main" id="{25F7D318-261E-4346-9467-F3644A777B3F}"/>
              </a:ext>
            </a:extLst>
          </p:cNvPr>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a:stretch>
            <a:fillRect/>
          </a:stretch>
        </p:blipFill>
        <p:spPr/>
      </p:pic>
      <p:sp>
        <p:nvSpPr>
          <p:cNvPr id="156" name="Text Placeholder 155"/>
          <p:cNvSpPr>
            <a:spLocks noGrp="1"/>
          </p:cNvSpPr>
          <p:nvPr>
            <p:ph type="body" sz="quarter" idx="17"/>
          </p:nvPr>
        </p:nvSpPr>
        <p:spPr>
          <a:xfrm>
            <a:off x="7493073" y="2377342"/>
            <a:ext cx="4698927" cy="3805995"/>
          </a:xfrm>
        </p:spPr>
        <p:txBody>
          <a:bodyPr>
            <a:noAutofit/>
          </a:bodyPr>
          <a:lstStyle/>
          <a:p>
            <a:pPr>
              <a:lnSpc>
                <a:spcPct val="120000"/>
              </a:lnSpc>
            </a:pPr>
            <a:r>
              <a:rPr lang="en-US" sz="2222" dirty="0">
                <a:solidFill>
                  <a:schemeClr val="tx1"/>
                </a:solidFill>
                <a:latin typeface="Roboto" panose="02000000000000000000" pitchFamily="2" charset="0"/>
                <a:ea typeface="Roboto" panose="02000000000000000000" pitchFamily="2" charset="0"/>
              </a:rPr>
              <a:t>Senior Content Dev, Microsoft Database Docs, Azure SQL DB lead</a:t>
            </a:r>
          </a:p>
          <a:p>
            <a:pPr>
              <a:lnSpc>
                <a:spcPct val="120000"/>
              </a:lnSpc>
            </a:pPr>
            <a:r>
              <a:rPr lang="en-US" sz="2222" dirty="0">
                <a:solidFill>
                  <a:schemeClr val="tx1"/>
                </a:solidFill>
                <a:latin typeface="Roboto" panose="02000000000000000000" pitchFamily="2" charset="0"/>
                <a:ea typeface="Roboto" panose="02000000000000000000" pitchFamily="2" charset="0"/>
              </a:rPr>
              <a:t>DBA Consultant, Manager</a:t>
            </a:r>
          </a:p>
          <a:p>
            <a:pPr>
              <a:lnSpc>
                <a:spcPct val="120000"/>
              </a:lnSpc>
            </a:pPr>
            <a:r>
              <a:rPr lang="en-US" sz="2222" dirty="0">
                <a:solidFill>
                  <a:schemeClr val="tx1"/>
                </a:solidFill>
                <a:latin typeface="Roboto" panose="02000000000000000000" pitchFamily="2" charset="0"/>
                <a:ea typeface="Roboto" panose="02000000000000000000" pitchFamily="2" charset="0"/>
              </a:rPr>
              <a:t>MS Cert exam SME </a:t>
            </a:r>
          </a:p>
          <a:p>
            <a:pPr>
              <a:lnSpc>
                <a:spcPct val="120000"/>
              </a:lnSpc>
            </a:pPr>
            <a:r>
              <a:rPr lang="en-US" sz="2222" dirty="0">
                <a:solidFill>
                  <a:schemeClr val="tx1"/>
                </a:solidFill>
                <a:latin typeface="Roboto" panose="02000000000000000000" pitchFamily="2" charset="0"/>
                <a:ea typeface="Roboto" panose="02000000000000000000" pitchFamily="2" charset="0"/>
              </a:rPr>
              <a:t>Former MSFT MVP, Data Platform </a:t>
            </a:r>
          </a:p>
          <a:p>
            <a:pPr>
              <a:lnSpc>
                <a:spcPct val="120000"/>
              </a:lnSpc>
            </a:pPr>
            <a:r>
              <a:rPr lang="en-US" sz="2222" dirty="0">
                <a:solidFill>
                  <a:schemeClr val="tx1"/>
                </a:solidFill>
                <a:latin typeface="Roboto" panose="02000000000000000000" pitchFamily="2" charset="0"/>
                <a:ea typeface="Roboto" panose="02000000000000000000" pitchFamily="2" charset="0"/>
              </a:rPr>
              <a:t>Co-author, Microsoft Press </a:t>
            </a:r>
            <a:br>
              <a:rPr lang="en-US" sz="2222" dirty="0">
                <a:solidFill>
                  <a:schemeClr val="tx1"/>
                </a:solidFill>
                <a:latin typeface="Roboto" panose="02000000000000000000" pitchFamily="2" charset="0"/>
                <a:ea typeface="Roboto" panose="02000000000000000000" pitchFamily="2" charset="0"/>
              </a:rPr>
            </a:br>
            <a:r>
              <a:rPr lang="en-US" sz="2222" dirty="0">
                <a:solidFill>
                  <a:schemeClr val="tx1"/>
                </a:solidFill>
                <a:latin typeface="Roboto" panose="02000000000000000000" pitchFamily="2" charset="0"/>
                <a:ea typeface="Roboto" panose="02000000000000000000" pitchFamily="2" charset="0"/>
              </a:rPr>
              <a:t>SQL Server Administration Inside Out 2017 and 2019 and 2022. </a:t>
            </a:r>
          </a:p>
        </p:txBody>
      </p:sp>
      <p:sp>
        <p:nvSpPr>
          <p:cNvPr id="157" name="Text Placeholder 156"/>
          <p:cNvSpPr>
            <a:spLocks noGrp="1"/>
          </p:cNvSpPr>
          <p:nvPr>
            <p:ph type="body" sz="quarter" idx="18"/>
          </p:nvPr>
        </p:nvSpPr>
        <p:spPr>
          <a:xfrm>
            <a:off x="1197425" y="5015988"/>
            <a:ext cx="4326538" cy="349246"/>
          </a:xfrm>
        </p:spPr>
        <p:txBody>
          <a:bodyPr>
            <a:noAutofit/>
          </a:bodyPr>
          <a:lstStyle/>
          <a:p>
            <a:r>
              <a:rPr lang="en-US" sz="2400" dirty="0">
                <a:solidFill>
                  <a:schemeClr val="tx1"/>
                </a:solidFill>
                <a:latin typeface="Roboto" panose="02000000000000000000" pitchFamily="2" charset="0"/>
                <a:ea typeface="Roboto" panose="02000000000000000000" pitchFamily="2" charset="0"/>
              </a:rPr>
              <a:t>linkedin.com/in/williamdassaf</a:t>
            </a:r>
          </a:p>
        </p:txBody>
      </p:sp>
      <p:grpSp>
        <p:nvGrpSpPr>
          <p:cNvPr id="94" name="Group 93">
            <a:extLst>
              <a:ext uri="{C183D7F6-B498-43B3-948B-1728B52AA6E4}">
                <adec:decorative xmlns:adec="http://schemas.microsoft.com/office/drawing/2017/decorative" val="1"/>
              </a:ext>
            </a:extLst>
          </p:cNvPr>
          <p:cNvGrpSpPr/>
          <p:nvPr/>
        </p:nvGrpSpPr>
        <p:grpSpPr>
          <a:xfrm>
            <a:off x="801169" y="5037547"/>
            <a:ext cx="306128" cy="306128"/>
            <a:chOff x="3348740" y="4138863"/>
            <a:chExt cx="229600" cy="229600"/>
          </a:xfrm>
        </p:grpSpPr>
        <p:sp>
          <p:nvSpPr>
            <p:cNvPr id="95" name="Rounded Rectangle 94"/>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25"/>
              <a:endParaRPr lang="en-US" sz="2800">
                <a:solidFill>
                  <a:schemeClr val="tx1"/>
                </a:solidFill>
                <a:latin typeface="Roboto" panose="02000000000000000000" pitchFamily="2" charset="0"/>
                <a:ea typeface="Roboto" panose="02000000000000000000" pitchFamily="2" charset="0"/>
              </a:endParaRPr>
            </a:p>
          </p:txBody>
        </p:sp>
        <p:grpSp>
          <p:nvGrpSpPr>
            <p:cNvPr id="96" name="Group 1216"/>
            <p:cNvGrpSpPr>
              <a:grpSpLocks/>
            </p:cNvGrpSpPr>
            <p:nvPr/>
          </p:nvGrpSpPr>
          <p:grpSpPr bwMode="auto">
            <a:xfrm>
              <a:off x="3416337" y="4197351"/>
              <a:ext cx="101582" cy="101580"/>
              <a:chOff x="8400256" y="3573016"/>
              <a:chExt cx="423863" cy="422275"/>
            </a:xfrm>
            <a:solidFill>
              <a:schemeClr val="tx1"/>
            </a:solidFill>
          </p:grpSpPr>
          <p:sp>
            <p:nvSpPr>
              <p:cNvPr id="97"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25"/>
                <a:endParaRPr lang="en-AU" altLang="x-none" sz="2800">
                  <a:latin typeface="Roboto" panose="02000000000000000000" pitchFamily="2" charset="0"/>
                  <a:ea typeface="Roboto" panose="02000000000000000000" pitchFamily="2" charset="0"/>
                </a:endParaRPr>
              </a:p>
            </p:txBody>
          </p:sp>
          <p:sp>
            <p:nvSpPr>
              <p:cNvPr id="98"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25"/>
                <a:endParaRPr lang="en-AU" altLang="x-none" sz="2800">
                  <a:latin typeface="Roboto" panose="02000000000000000000" pitchFamily="2" charset="0"/>
                  <a:ea typeface="Roboto" panose="02000000000000000000" pitchFamily="2" charset="0"/>
                </a:endParaRPr>
              </a:p>
            </p:txBody>
          </p:sp>
          <p:sp>
            <p:nvSpPr>
              <p:cNvPr id="99"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25"/>
                <a:endParaRPr lang="en-US" sz="2800">
                  <a:latin typeface="Roboto" panose="02000000000000000000" pitchFamily="2" charset="0"/>
                  <a:ea typeface="Roboto" panose="02000000000000000000" pitchFamily="2" charset="0"/>
                </a:endParaRPr>
              </a:p>
            </p:txBody>
          </p:sp>
        </p:grpSp>
      </p:grpSp>
      <p:sp>
        <p:nvSpPr>
          <p:cNvPr id="37" name="Text Placeholder 156">
            <a:extLst>
              <a:ext uri="{FF2B5EF4-FFF2-40B4-BE49-F238E27FC236}">
                <a16:creationId xmlns:a16="http://schemas.microsoft.com/office/drawing/2014/main" id="{C6185EAF-833B-40A1-93F6-A486E5C56CB0}"/>
              </a:ext>
            </a:extLst>
          </p:cNvPr>
          <p:cNvSpPr txBox="1">
            <a:spLocks/>
          </p:cNvSpPr>
          <p:nvPr/>
        </p:nvSpPr>
        <p:spPr>
          <a:xfrm>
            <a:off x="1157840" y="4219532"/>
            <a:ext cx="4326538" cy="349246"/>
          </a:xfrm>
          <a:prstGeom prst="rect">
            <a:avLst/>
          </a:prstGeom>
        </p:spPr>
        <p:txBody>
          <a:bodyPr vert="horz" lIns="121918" tIns="60960" rIns="121918" bIns="60960" rtlCol="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100" b="0" i="0" kern="1200" dirty="0">
                <a:solidFill>
                  <a:schemeClr val="accent1"/>
                </a:solidFill>
                <a:latin typeface="+mn-lt"/>
                <a:ea typeface="+mn-ea"/>
                <a:cs typeface="+mn-cs"/>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2000"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sz="1800" b="0" i="0" kern="1200" dirty="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1219125">
              <a:spcBef>
                <a:spcPts val="1333"/>
              </a:spcBef>
            </a:pPr>
            <a:r>
              <a:rPr lang="en-US" sz="3200" dirty="0">
                <a:solidFill>
                  <a:schemeClr val="tx1"/>
                </a:solidFill>
                <a:latin typeface="Roboto" panose="02000000000000000000" pitchFamily="2" charset="0"/>
                <a:ea typeface="Roboto" panose="02000000000000000000" pitchFamily="2" charset="0"/>
              </a:rPr>
              <a:t>SQLTact.com</a:t>
            </a:r>
            <a:endParaRPr lang="en-US" sz="3200" b="1" i="1" dirty="0">
              <a:solidFill>
                <a:schemeClr val="tx1"/>
              </a:solidFill>
              <a:latin typeface="Roboto" panose="02000000000000000000" pitchFamily="2" charset="0"/>
              <a:ea typeface="Roboto" panose="02000000000000000000" pitchFamily="2" charset="0"/>
            </a:endParaRPr>
          </a:p>
        </p:txBody>
      </p:sp>
      <p:sp>
        <p:nvSpPr>
          <p:cNvPr id="38" name="Rounded Rectangle 8">
            <a:extLst>
              <a:ext uri="{FF2B5EF4-FFF2-40B4-BE49-F238E27FC236}">
                <a16:creationId xmlns:a16="http://schemas.microsoft.com/office/drawing/2014/main" id="{C6C89C68-11C0-43F5-9365-62F42761E3DA}"/>
              </a:ext>
              <a:ext uri="{C183D7F6-B498-43B3-948B-1728B52AA6E4}">
                <adec:decorative xmlns:adec="http://schemas.microsoft.com/office/drawing/2017/decorative" val="1"/>
              </a:ext>
            </a:extLst>
          </p:cNvPr>
          <p:cNvSpPr/>
          <p:nvPr/>
        </p:nvSpPr>
        <p:spPr>
          <a:xfrm>
            <a:off x="820219" y="4257967"/>
            <a:ext cx="306128" cy="306128"/>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25"/>
            <a:endParaRPr lang="en-US" sz="2800" dirty="0">
              <a:solidFill>
                <a:schemeClr val="tx1"/>
              </a:solidFill>
              <a:latin typeface="Roboto" panose="02000000000000000000" pitchFamily="2" charset="0"/>
              <a:ea typeface="Roboto" panose="02000000000000000000" pitchFamily="2" charset="0"/>
            </a:endParaRPr>
          </a:p>
        </p:txBody>
      </p:sp>
      <p:pic>
        <p:nvPicPr>
          <p:cNvPr id="39" name="Picture 38" descr="Website">
            <a:extLst>
              <a:ext uri="{FF2B5EF4-FFF2-40B4-BE49-F238E27FC236}">
                <a16:creationId xmlns:a16="http://schemas.microsoft.com/office/drawing/2014/main" id="{E2C5C509-1D01-402F-A296-FF3D8BFC7B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4085" y="4329452"/>
            <a:ext cx="163378" cy="163378"/>
          </a:xfrm>
          <a:prstGeom prst="roundRect">
            <a:avLst>
              <a:gd name="adj" fmla="val 0"/>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5277148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and After the exam is live</a:t>
            </a:r>
          </a:p>
        </p:txBody>
      </p:sp>
      <p:sp>
        <p:nvSpPr>
          <p:cNvPr id="3" name="Content Placeholder 2"/>
          <p:cNvSpPr>
            <a:spLocks noGrp="1"/>
          </p:cNvSpPr>
          <p:nvPr>
            <p:ph idx="1"/>
          </p:nvPr>
        </p:nvSpPr>
        <p:spPr>
          <a:xfrm>
            <a:off x="609600" y="990603"/>
            <a:ext cx="11074400" cy="5648322"/>
          </a:xfrm>
        </p:spPr>
        <p:txBody>
          <a:bodyPr>
            <a:noAutofit/>
          </a:bodyPr>
          <a:lstStyle/>
          <a:p>
            <a:r>
              <a:rPr lang="en-US" sz="4000" dirty="0"/>
              <a:t>SMEs used in all phases of exam development.</a:t>
            </a:r>
          </a:p>
          <a:p>
            <a:r>
              <a:rPr lang="en-US" sz="4000" dirty="0"/>
              <a:t>In Beta and when the exam is live, question success and feedback is analyzed by a </a:t>
            </a:r>
            <a:r>
              <a:rPr lang="en-US" sz="4000" i="1" dirty="0"/>
              <a:t>psychometrician.</a:t>
            </a:r>
          </a:p>
          <a:p>
            <a:r>
              <a:rPr lang="en-US" sz="4000" dirty="0"/>
              <a:t>New product capabilities/features often get a special focus on exams.</a:t>
            </a:r>
          </a:p>
        </p:txBody>
      </p:sp>
    </p:spTree>
    <p:extLst>
      <p:ext uri="{BB962C8B-B14F-4D97-AF65-F5344CB8AC3E}">
        <p14:creationId xmlns:p14="http://schemas.microsoft.com/office/powerpoint/2010/main" val="207775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33D2-C99C-40D1-89F1-A81B1F85D202}"/>
              </a:ext>
            </a:extLst>
          </p:cNvPr>
          <p:cNvSpPr>
            <a:spLocks noGrp="1"/>
          </p:cNvSpPr>
          <p:nvPr>
            <p:ph type="title"/>
          </p:nvPr>
        </p:nvSpPr>
        <p:spPr/>
        <p:txBody>
          <a:bodyPr/>
          <a:lstStyle/>
          <a:p>
            <a:r>
              <a:rPr lang="en-US" dirty="0"/>
              <a:t>Who are exams for?</a:t>
            </a:r>
          </a:p>
        </p:txBody>
      </p:sp>
      <p:sp>
        <p:nvSpPr>
          <p:cNvPr id="3" name="Content Placeholder 2">
            <a:extLst>
              <a:ext uri="{FF2B5EF4-FFF2-40B4-BE49-F238E27FC236}">
                <a16:creationId xmlns:a16="http://schemas.microsoft.com/office/drawing/2014/main" id="{FDC8B2BB-F0F2-481C-8DA0-098CADBB7296}"/>
              </a:ext>
            </a:extLst>
          </p:cNvPr>
          <p:cNvSpPr>
            <a:spLocks noGrp="1"/>
          </p:cNvSpPr>
          <p:nvPr>
            <p:ph idx="1"/>
          </p:nvPr>
        </p:nvSpPr>
        <p:spPr>
          <a:xfrm>
            <a:off x="609600" y="990603"/>
            <a:ext cx="10972800" cy="5657847"/>
          </a:xfrm>
        </p:spPr>
        <p:txBody>
          <a:bodyPr>
            <a:normAutofit fontScale="85000" lnSpcReduction="20000"/>
          </a:bodyPr>
          <a:lstStyle/>
          <a:p>
            <a:pPr>
              <a:lnSpc>
                <a:spcPct val="120000"/>
              </a:lnSpc>
            </a:pPr>
            <a:r>
              <a:rPr lang="en-US" sz="4000" dirty="0"/>
              <a:t>Microsoft exams are designed to test experience, not book knowledge.</a:t>
            </a:r>
          </a:p>
          <a:p>
            <a:pPr>
              <a:lnSpc>
                <a:spcPct val="120000"/>
              </a:lnSpc>
            </a:pPr>
            <a:r>
              <a:rPr lang="en-US" sz="4000" dirty="0"/>
              <a:t>Asking a new university grad or entry-level employee to take an advanced cert exam is not something I advise. It leads to one of three outcomes:</a:t>
            </a:r>
          </a:p>
          <a:p>
            <a:pPr lvl="1">
              <a:lnSpc>
                <a:spcPct val="120000"/>
              </a:lnSpc>
            </a:pPr>
            <a:r>
              <a:rPr lang="en-US" sz="3600" dirty="0"/>
              <a:t>They pass the exam. (Least likely)</a:t>
            </a:r>
          </a:p>
          <a:p>
            <a:pPr marL="457200" lvl="1" indent="0">
              <a:lnSpc>
                <a:spcPct val="120000"/>
              </a:lnSpc>
              <a:buNone/>
            </a:pPr>
            <a:r>
              <a:rPr lang="en-US" sz="3600" dirty="0"/>
              <a:t>More likely:</a:t>
            </a:r>
          </a:p>
          <a:p>
            <a:pPr lvl="1">
              <a:lnSpc>
                <a:spcPct val="120000"/>
              </a:lnSpc>
            </a:pPr>
            <a:r>
              <a:rPr lang="en-US" sz="3600" dirty="0"/>
              <a:t>They fail the exam, possibly multiple times, resulting in frustration/disillusionment, even career derailment.</a:t>
            </a:r>
          </a:p>
          <a:p>
            <a:pPr lvl="1">
              <a:lnSpc>
                <a:spcPct val="120000"/>
              </a:lnSpc>
            </a:pPr>
            <a:r>
              <a:rPr lang="en-US" sz="3600" dirty="0"/>
              <a:t>They try to cheat. Outcomes dubious.</a:t>
            </a:r>
          </a:p>
        </p:txBody>
      </p:sp>
    </p:spTree>
    <p:extLst>
      <p:ext uri="{BB962C8B-B14F-4D97-AF65-F5344CB8AC3E}">
        <p14:creationId xmlns:p14="http://schemas.microsoft.com/office/powerpoint/2010/main" val="425515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Fundamentals exams </a:t>
            </a:r>
          </a:p>
        </p:txBody>
      </p:sp>
      <p:sp>
        <p:nvSpPr>
          <p:cNvPr id="3" name="Content Placeholder 2"/>
          <p:cNvSpPr>
            <a:spLocks noGrp="1"/>
          </p:cNvSpPr>
          <p:nvPr>
            <p:ph idx="1"/>
          </p:nvPr>
        </p:nvSpPr>
        <p:spPr>
          <a:xfrm>
            <a:off x="95251" y="990604"/>
            <a:ext cx="12011868" cy="5381622"/>
          </a:xfrm>
        </p:spPr>
        <p:txBody>
          <a:bodyPr>
            <a:noAutofit/>
          </a:bodyPr>
          <a:lstStyle/>
          <a:p>
            <a:pPr>
              <a:lnSpc>
                <a:spcPct val="100000"/>
              </a:lnSpc>
            </a:pPr>
            <a:r>
              <a:rPr lang="en-US" sz="3600" dirty="0"/>
              <a:t>900-level exams: for students and newcomers. </a:t>
            </a:r>
          </a:p>
          <a:p>
            <a:pPr lvl="1">
              <a:lnSpc>
                <a:spcPct val="100000"/>
              </a:lnSpc>
            </a:pPr>
            <a:r>
              <a:rPr lang="en-US" sz="3200" dirty="0"/>
              <a:t>All providers have similar fundamentals exams to drive skills adoption in their platforms or technologies.</a:t>
            </a:r>
          </a:p>
          <a:p>
            <a:pPr>
              <a:lnSpc>
                <a:spcPct val="100000"/>
              </a:lnSpc>
            </a:pPr>
            <a:r>
              <a:rPr lang="en-US" sz="3600" dirty="0"/>
              <a:t>Advanced exams: for 2+ years of real experience.</a:t>
            </a:r>
          </a:p>
          <a:p>
            <a:pPr>
              <a:lnSpc>
                <a:spcPct val="100000"/>
              </a:lnSpc>
            </a:pPr>
            <a:r>
              <a:rPr lang="en-US" sz="3600" dirty="0"/>
              <a:t>Don’t have unrealistic expectations at entry-level, for yourself or your employees.</a:t>
            </a:r>
          </a:p>
          <a:p>
            <a:pPr>
              <a:lnSpc>
                <a:spcPct val="100000"/>
              </a:lnSpc>
            </a:pPr>
            <a:r>
              <a:rPr lang="en-US" sz="3600" dirty="0"/>
              <a:t>Employers should pay exam fees. Even if failed. </a:t>
            </a:r>
          </a:p>
          <a:p>
            <a:pPr>
              <a:lnSpc>
                <a:spcPct val="100000"/>
              </a:lnSpc>
            </a:pPr>
            <a:r>
              <a:rPr lang="en-US" sz="3600" dirty="0"/>
              <a:t>Incentivize taking exams for the right reasons, enable their preparation with resources.</a:t>
            </a:r>
          </a:p>
          <a:p>
            <a:pPr>
              <a:lnSpc>
                <a:spcPct val="100000"/>
              </a:lnSpc>
            </a:pPr>
            <a:endParaRPr lang="en-US" sz="3600" dirty="0"/>
          </a:p>
        </p:txBody>
      </p:sp>
    </p:spTree>
    <p:extLst>
      <p:ext uri="{BB962C8B-B14F-4D97-AF65-F5344CB8AC3E}">
        <p14:creationId xmlns:p14="http://schemas.microsoft.com/office/powerpoint/2010/main" val="46300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Modes of Employee trainings</a:t>
            </a:r>
          </a:p>
        </p:txBody>
      </p:sp>
      <p:sp>
        <p:nvSpPr>
          <p:cNvPr id="3" name="Content Placeholder 2"/>
          <p:cNvSpPr>
            <a:spLocks noGrp="1"/>
          </p:cNvSpPr>
          <p:nvPr>
            <p:ph idx="1"/>
          </p:nvPr>
        </p:nvSpPr>
        <p:spPr>
          <a:xfrm>
            <a:off x="247650" y="972674"/>
            <a:ext cx="11820525" cy="5551951"/>
          </a:xfrm>
        </p:spPr>
        <p:txBody>
          <a:bodyPr>
            <a:normAutofit/>
          </a:bodyPr>
          <a:lstStyle/>
          <a:p>
            <a:r>
              <a:rPr lang="en-US" sz="4400" dirty="0"/>
              <a:t>Classroom training lengthy, hit-and-miss. </a:t>
            </a:r>
          </a:p>
          <a:p>
            <a:r>
              <a:rPr lang="en-US" sz="4400" dirty="0"/>
              <a:t>Travel conferences are expensive, lengthy. </a:t>
            </a:r>
          </a:p>
          <a:p>
            <a:r>
              <a:rPr lang="en-US" sz="4400" dirty="0"/>
              <a:t>Instead: Self-paced learning, labs resources.</a:t>
            </a:r>
          </a:p>
          <a:p>
            <a:pPr lvl="1"/>
            <a:r>
              <a:rPr lang="en-US" sz="4000" dirty="0"/>
              <a:t>Adult learners typically learn best when actively engaged, not just listening.</a:t>
            </a:r>
          </a:p>
          <a:p>
            <a:pPr marL="0" indent="0">
              <a:buNone/>
            </a:pPr>
            <a:endParaRPr lang="en-US" sz="4000" dirty="0"/>
          </a:p>
        </p:txBody>
      </p:sp>
    </p:spTree>
    <p:extLst>
      <p:ext uri="{BB962C8B-B14F-4D97-AF65-F5344CB8AC3E}">
        <p14:creationId xmlns:p14="http://schemas.microsoft.com/office/powerpoint/2010/main" val="369704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SQL Server Security for Database Migrations Upgrade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QLSaturday Powerpoint - New">
  <a:themeElements>
    <a:clrScheme name="Custom 1">
      <a:dk1>
        <a:sysClr val="windowText" lastClr="000000"/>
      </a:dk1>
      <a:lt1>
        <a:sysClr val="window" lastClr="FFFFFF"/>
      </a:lt1>
      <a:dk2>
        <a:srgbClr val="474947"/>
      </a:dk2>
      <a:lt2>
        <a:srgbClr val="EEECE1"/>
      </a:lt2>
      <a:accent1>
        <a:srgbClr val="163764"/>
      </a:accent1>
      <a:accent2>
        <a:srgbClr val="75982F"/>
      </a:accent2>
      <a:accent3>
        <a:srgbClr val="16223C"/>
      </a:accent3>
      <a:accent4>
        <a:srgbClr val="B18126"/>
      </a:accent4>
      <a:accent5>
        <a:srgbClr val="00517C"/>
      </a:accent5>
      <a:accent6>
        <a:srgbClr val="F79646"/>
      </a:accent6>
      <a:hlink>
        <a:srgbClr val="75982F"/>
      </a:hlink>
      <a:folHlink>
        <a:srgbClr val="75982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harePoint Benefits for Marketers - 1 2 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Marquam Theme">
  <a:themeElements>
    <a:clrScheme name="Marquam">
      <a:dk1>
        <a:srgbClr val="8E908F"/>
      </a:dk1>
      <a:lt1>
        <a:srgbClr val="FFFFFF"/>
      </a:lt1>
      <a:dk2>
        <a:srgbClr val="44546A"/>
      </a:dk2>
      <a:lt2>
        <a:srgbClr val="E7E6E6"/>
      </a:lt2>
      <a:accent1>
        <a:srgbClr val="E98300"/>
      </a:accent1>
      <a:accent2>
        <a:srgbClr val="8E908F"/>
      </a:accent2>
      <a:accent3>
        <a:srgbClr val="009CDA"/>
      </a:accent3>
      <a:accent4>
        <a:srgbClr val="43403B"/>
      </a:accent4>
      <a:accent5>
        <a:srgbClr val="545858"/>
      </a:accent5>
      <a:accent6>
        <a:srgbClr val="8E908F"/>
      </a:accent6>
      <a:hlink>
        <a:srgbClr val="0073C6"/>
      </a:hlink>
      <a:folHlink>
        <a:srgbClr val="E983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quam Theme" id="{8E602FC9-15BA-40B0-A61C-FA10869C1D2D}" vid="{90C9AD05-42A0-4D8D-B4F3-FFC22AF12F0A}"/>
    </a:ext>
  </a:extLst>
</a:theme>
</file>

<file path=ppt/theme/theme8.xml><?xml version="1.0" encoding="utf-8"?>
<a:theme xmlns:a="http://schemas.openxmlformats.org/drawingml/2006/main" name="3_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ertification Saturday 2021 Template.potx" id="{71B40389-7DEB-409E-AB91-D434E6BF2014}" vid="{1923BBD8-0B63-43E8-9D80-B8F99CC43060}"/>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ppt/theme/themeOverride2.xml><?xml version="1.0" encoding="utf-8"?>
<a:themeOverride xmlns:a="http://schemas.openxmlformats.org/drawingml/2006/main">
  <a:clrScheme name="SPARKHOUND 2019 1">
    <a:dk1>
      <a:srgbClr val="003830"/>
    </a:dk1>
    <a:lt1>
      <a:srgbClr val="FFFFFF"/>
    </a:lt1>
    <a:dk2>
      <a:srgbClr val="81BE41"/>
    </a:dk2>
    <a:lt2>
      <a:srgbClr val="E7E6E6"/>
    </a:lt2>
    <a:accent1>
      <a:srgbClr val="00B5B5"/>
    </a:accent1>
    <a:accent2>
      <a:srgbClr val="ED7D31"/>
    </a:accent2>
    <a:accent3>
      <a:srgbClr val="A5A5A5"/>
    </a:accent3>
    <a:accent4>
      <a:srgbClr val="FFC000"/>
    </a:accent4>
    <a:accent5>
      <a:srgbClr val="003830"/>
    </a:accent5>
    <a:accent6>
      <a:srgbClr val="81BE41"/>
    </a:accent6>
    <a:hlink>
      <a:srgbClr val="81BE41"/>
    </a:hlink>
    <a:folHlink>
      <a:srgbClr val="00B5B5"/>
    </a:folHlink>
  </a:clrScheme>
</a:themeOverrid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SQL Server Security for Database Migrations Upgrades</Template>
  <TotalTime>4688</TotalTime>
  <Words>6329</Words>
  <Application>Microsoft Office PowerPoint</Application>
  <PresentationFormat>Widescreen</PresentationFormat>
  <Paragraphs>605</Paragraphs>
  <Slides>50</Slides>
  <Notes>35</Notes>
  <HiddenSlides>4</HiddenSlides>
  <MMClips>0</MMClips>
  <ScaleCrop>false</ScaleCrop>
  <HeadingPairs>
    <vt:vector size="6" baseType="variant">
      <vt:variant>
        <vt:lpstr>Fonts Used</vt:lpstr>
      </vt:variant>
      <vt:variant>
        <vt:i4>14</vt:i4>
      </vt:variant>
      <vt:variant>
        <vt:lpstr>Theme</vt:lpstr>
      </vt:variant>
      <vt:variant>
        <vt:i4>8</vt:i4>
      </vt:variant>
      <vt:variant>
        <vt:lpstr>Slide Titles</vt:lpstr>
      </vt:variant>
      <vt:variant>
        <vt:i4>50</vt:i4>
      </vt:variant>
    </vt:vector>
  </HeadingPairs>
  <TitlesOfParts>
    <vt:vector size="72" baseType="lpstr">
      <vt:lpstr>Arial</vt:lpstr>
      <vt:lpstr>Avenir Next LT Pro</vt:lpstr>
      <vt:lpstr>Calibri</vt:lpstr>
      <vt:lpstr>Calibri Light</vt:lpstr>
      <vt:lpstr>Consolas</vt:lpstr>
      <vt:lpstr>Courier New</vt:lpstr>
      <vt:lpstr>Helvetica Neue</vt:lpstr>
      <vt:lpstr>Lucida Grande</vt:lpstr>
      <vt:lpstr>Raleway</vt:lpstr>
      <vt:lpstr>Roboto</vt:lpstr>
      <vt:lpstr>Segoe UI</vt:lpstr>
      <vt:lpstr>Segoe UI Light</vt:lpstr>
      <vt:lpstr>Speak Pro</vt:lpstr>
      <vt:lpstr>Wingdings</vt:lpstr>
      <vt:lpstr>SQL Server Security for Database Migrations Upgrades</vt:lpstr>
      <vt:lpstr>1_Office Theme</vt:lpstr>
      <vt:lpstr>2_Office Theme</vt:lpstr>
      <vt:lpstr>SQLSaturday Powerpoint - New</vt:lpstr>
      <vt:lpstr>SharePoint Benefits for Marketers - 1 2 13</vt:lpstr>
      <vt:lpstr>Office Theme</vt:lpstr>
      <vt:lpstr>Marquam Theme</vt:lpstr>
      <vt:lpstr>3_Office Theme</vt:lpstr>
      <vt:lpstr>Think Like a Certification Exam</vt:lpstr>
      <vt:lpstr>Pop Quiz</vt:lpstr>
      <vt:lpstr>Agenda</vt:lpstr>
      <vt:lpstr>Certified Technology Professionals</vt:lpstr>
      <vt:lpstr>What Exams Try to Test</vt:lpstr>
      <vt:lpstr>Before and After the exam is live</vt:lpstr>
      <vt:lpstr>Who are exams for?</vt:lpstr>
      <vt:lpstr>Fundamentals exams </vt:lpstr>
      <vt:lpstr>Modes of Employee trainings</vt:lpstr>
      <vt:lpstr>Role-based certs have replaced older certs</vt:lpstr>
      <vt:lpstr>Career Paths</vt:lpstr>
      <vt:lpstr>But Right Now? How?</vt:lpstr>
      <vt:lpstr>Beta Exams</vt:lpstr>
      <vt:lpstr>Certification renewal</vt:lpstr>
      <vt:lpstr>How To Prepare for Cert Exams</vt:lpstr>
      <vt:lpstr>How To Prepare for Cert Exams</vt:lpstr>
      <vt:lpstr>New Microsoft resources</vt:lpstr>
      <vt:lpstr>How To Prepare for Cert Exams</vt:lpstr>
      <vt:lpstr>How To Prepare for Cert Exams</vt:lpstr>
      <vt:lpstr>Constraints on Writers</vt:lpstr>
      <vt:lpstr>Fun With Grammar</vt:lpstr>
      <vt:lpstr>Fun With Grammar</vt:lpstr>
      <vt:lpstr>“Best Practices”</vt:lpstr>
      <vt:lpstr>Writing Distractors</vt:lpstr>
      <vt:lpstr>Item Writer - Question Drifting</vt:lpstr>
      <vt:lpstr>Question Structure</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Understand construction to deconstruct</vt:lpstr>
      <vt:lpstr>Give it a Try</vt:lpstr>
      <vt:lpstr>Remember this?</vt:lpstr>
      <vt:lpstr>Question 2</vt:lpstr>
      <vt:lpstr>Question 3</vt:lpstr>
      <vt:lpstr>Question 4</vt:lpstr>
      <vt:lpstr>Question 5</vt:lpstr>
      <vt:lpstr>Question 6</vt:lpstr>
      <vt:lpstr>Question 7</vt:lpstr>
      <vt:lpstr>Question 8</vt:lpstr>
      <vt:lpstr>Question 9</vt:lpstr>
      <vt:lpstr>Helpful Links</vt:lpstr>
      <vt:lpstr>SQL Server 2017 Inside Out</vt:lpstr>
      <vt:lpstr>Support your Local STEM Initiatives</vt:lpstr>
      <vt:lpstr>William Assaf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Think Like a Certification Exam</dc:title>
  <dc:creator>william a</dc:creator>
  <cp:lastModifiedBy>William Assaf</cp:lastModifiedBy>
  <cp:revision>228</cp:revision>
  <dcterms:created xsi:type="dcterms:W3CDTF">2015-09-09T01:48:28Z</dcterms:created>
  <dcterms:modified xsi:type="dcterms:W3CDTF">2023-01-24T17:19:50Z</dcterms:modified>
</cp:coreProperties>
</file>

<file path=docProps/thumbnail.jpeg>
</file>